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52"/>
  </p:notesMasterIdLst>
  <p:sldIdLst>
    <p:sldId id="256" r:id="rId2"/>
    <p:sldId id="262" r:id="rId3"/>
    <p:sldId id="259" r:id="rId4"/>
    <p:sldId id="257" r:id="rId5"/>
    <p:sldId id="305" r:id="rId6"/>
    <p:sldId id="306" r:id="rId7"/>
    <p:sldId id="319" r:id="rId8"/>
    <p:sldId id="261" r:id="rId9"/>
    <p:sldId id="263" r:id="rId10"/>
    <p:sldId id="301" r:id="rId11"/>
    <p:sldId id="302" r:id="rId12"/>
    <p:sldId id="303" r:id="rId13"/>
    <p:sldId id="304" r:id="rId14"/>
    <p:sldId id="258" r:id="rId15"/>
    <p:sldId id="264" r:id="rId16"/>
    <p:sldId id="334" r:id="rId17"/>
    <p:sldId id="265" r:id="rId18"/>
    <p:sldId id="266" r:id="rId19"/>
    <p:sldId id="267" r:id="rId20"/>
    <p:sldId id="268" r:id="rId21"/>
    <p:sldId id="330" r:id="rId22"/>
    <p:sldId id="331" r:id="rId23"/>
    <p:sldId id="332" r:id="rId24"/>
    <p:sldId id="307" r:id="rId25"/>
    <p:sldId id="308" r:id="rId26"/>
    <p:sldId id="309" r:id="rId27"/>
    <p:sldId id="310" r:id="rId28"/>
    <p:sldId id="311" r:id="rId29"/>
    <p:sldId id="337" r:id="rId30"/>
    <p:sldId id="312" r:id="rId31"/>
    <p:sldId id="313" r:id="rId32"/>
    <p:sldId id="314" r:id="rId33"/>
    <p:sldId id="315" r:id="rId34"/>
    <p:sldId id="316" r:id="rId35"/>
    <p:sldId id="317" r:id="rId36"/>
    <p:sldId id="318" r:id="rId37"/>
    <p:sldId id="335" r:id="rId38"/>
    <p:sldId id="320" r:id="rId39"/>
    <p:sldId id="321" r:id="rId40"/>
    <p:sldId id="322" r:id="rId41"/>
    <p:sldId id="323" r:id="rId42"/>
    <p:sldId id="324" r:id="rId43"/>
    <p:sldId id="325" r:id="rId44"/>
    <p:sldId id="269" r:id="rId45"/>
    <p:sldId id="260" r:id="rId46"/>
    <p:sldId id="326" r:id="rId47"/>
    <p:sldId id="327" r:id="rId48"/>
    <p:sldId id="328" r:id="rId49"/>
    <p:sldId id="329" r:id="rId50"/>
    <p:sldId id="273" r:id="rId51"/>
  </p:sldIdLst>
  <p:sldSz cx="9144000" cy="5143500" type="screen16x9"/>
  <p:notesSz cx="6858000" cy="9144000"/>
  <p:embeddedFontLst>
    <p:embeddedFont>
      <p:font typeface="Arvo" panose="020B0604020202020204" charset="0"/>
      <p:regular r:id="rId53"/>
      <p:bold r:id="rId54"/>
      <p:italic r:id="rId55"/>
      <p:boldItalic r:id="rId56"/>
    </p:embeddedFont>
    <p:embeddedFont>
      <p:font typeface="Avenir Next LT Pro" panose="020B0504020202020204" pitchFamily="34" charset="0"/>
      <p:regular r:id="rId57"/>
      <p:bold r:id="rId58"/>
      <p:italic r:id="rId59"/>
      <p:boldItalic r:id="rId60"/>
    </p:embeddedFont>
    <p:embeddedFont>
      <p:font typeface="Calibri" panose="020F0502020204030204" pitchFamily="34" charset="0"/>
      <p:regular r:id="rId61"/>
      <p:bold r:id="rId62"/>
      <p:italic r:id="rId63"/>
      <p:boldItalic r:id="rId64"/>
    </p:embeddedFont>
    <p:embeddedFont>
      <p:font typeface="Calisto MT" panose="02040603050505030304" pitchFamily="18" charset="0"/>
      <p:regular r:id="rId65"/>
      <p:bold r:id="rId66"/>
      <p:italic r:id="rId67"/>
      <p:boldItalic r:id="rId68"/>
    </p:embeddedFont>
    <p:embeddedFont>
      <p:font typeface="Eras Medium ITC" panose="020B0602030504020804" pitchFamily="34" charset="0"/>
      <p:regular r:id="rId69"/>
    </p:embeddedFont>
    <p:embeddedFont>
      <p:font typeface="Microsoft Himalaya" panose="01010100010101010101" pitchFamily="2" charset="0"/>
      <p:regular r:id="rId70"/>
    </p:embeddedFont>
    <p:embeddedFont>
      <p:font typeface="Microsoft YaHei" panose="020B0503020204020204" pitchFamily="34" charset="-122"/>
      <p:regular r:id="rId71"/>
      <p:bold r:id="rId72"/>
    </p:embeddedFont>
    <p:embeddedFont>
      <p:font typeface="Montserrat" panose="00000500000000000000" pitchFamily="2" charset="0"/>
      <p:regular r:id="rId73"/>
      <p:bold r:id="rId74"/>
      <p:italic r:id="rId75"/>
      <p:boldItalic r:id="rId76"/>
    </p:embeddedFont>
    <p:embeddedFont>
      <p:font typeface="Pristina" panose="03060402040406080204" pitchFamily="66" charset="0"/>
      <p:regular r:id="rId77"/>
    </p:embeddedFont>
    <p:embeddedFont>
      <p:font typeface="Trebuchet MS" panose="020B0603020202020204" pitchFamily="34" charset="0"/>
      <p:regular r:id="rId78"/>
      <p:bold r:id="rId79"/>
      <p:italic r:id="rId80"/>
      <p:boldItalic r:id="rId81"/>
    </p:embeddedFont>
    <p:embeddedFont>
      <p:font typeface="Verdana" panose="020B0604030504040204" pitchFamily="34" charset="0"/>
      <p:regular r:id="rId82"/>
      <p:bold r:id="rId83"/>
      <p:italic r:id="rId84"/>
      <p:boldItalic r:id="rId8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1B62E95-2E09-423F-8C4A-8E05A9E21844}">
  <a:tblStyle styleId="{E1B62E95-2E09-423F-8C4A-8E05A9E2184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121" d="100"/>
          <a:sy n="121" d="100"/>
        </p:scale>
        <p:origin x="346"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1.fntdata"/><Relationship Id="rId68" Type="http://schemas.openxmlformats.org/officeDocument/2006/relationships/font" Target="fonts/font16.fntdata"/><Relationship Id="rId84" Type="http://schemas.openxmlformats.org/officeDocument/2006/relationships/font" Target="fonts/font32.fntdata"/><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font" Target="fonts/font1.fntdata"/><Relationship Id="rId58" Type="http://schemas.openxmlformats.org/officeDocument/2006/relationships/font" Target="fonts/font6.fntdata"/><Relationship Id="rId74" Type="http://schemas.openxmlformats.org/officeDocument/2006/relationships/font" Target="fonts/font22.fntdata"/><Relationship Id="rId79" Type="http://schemas.openxmlformats.org/officeDocument/2006/relationships/font" Target="fonts/font27.fntdata"/><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77" Type="http://schemas.openxmlformats.org/officeDocument/2006/relationships/font" Target="fonts/font2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0.fntdata"/><Relationship Id="rId80" Type="http://schemas.openxmlformats.org/officeDocument/2006/relationships/font" Target="fonts/font28.fntdata"/><Relationship Id="rId85" Type="http://schemas.openxmlformats.org/officeDocument/2006/relationships/font" Target="fonts/font3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schemas.openxmlformats.org/officeDocument/2006/relationships/font" Target="fonts/font23.fntdata"/><Relationship Id="rId83" Type="http://schemas.openxmlformats.org/officeDocument/2006/relationships/font" Target="fonts/font31.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font" Target="fonts/font21.fntdata"/><Relationship Id="rId78" Type="http://schemas.openxmlformats.org/officeDocument/2006/relationships/font" Target="fonts/font26.fntdata"/><Relationship Id="rId81" Type="http://schemas.openxmlformats.org/officeDocument/2006/relationships/font" Target="fonts/font29.fntdata"/><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3.fntdata"/><Relationship Id="rId76" Type="http://schemas.openxmlformats.org/officeDocument/2006/relationships/font" Target="fonts/font24.fntdata"/><Relationship Id="rId7" Type="http://schemas.openxmlformats.org/officeDocument/2006/relationships/slide" Target="slides/slide6.xml"/><Relationship Id="rId71" Type="http://schemas.openxmlformats.org/officeDocument/2006/relationships/font" Target="fonts/font1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4.fntdata"/><Relationship Id="rId87" Type="http://schemas.openxmlformats.org/officeDocument/2006/relationships/viewProps" Target="viewProps.xml"/><Relationship Id="rId61" Type="http://schemas.openxmlformats.org/officeDocument/2006/relationships/font" Target="fonts/font9.fntdata"/><Relationship Id="rId82" Type="http://schemas.openxmlformats.org/officeDocument/2006/relationships/font" Target="fonts/font30.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87664a2081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87664a2081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0114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87664a2081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87664a2081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282252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7664a208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7664a208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8090ae5fda_2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8090ae5fda_2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8090ae5fda_2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8090ae5fda_2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7932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87664a2081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87664a2081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87664a2081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87664a2081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80cb239799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80cb239799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88a3255bf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88a3255bf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87664a2081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87664a2081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7370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80cb239799_2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80cb239799_2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87664a200f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87664a200f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82419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87664a2081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87664a2081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75174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88a3255bf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88a3255bf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95632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87664a200f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87664a200f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87664a2081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87664a2081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87664a2081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87664a2081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8090ae5fda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8090ae5fda_2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8085b9f78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8085b9f78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7"/>
        <p:cNvGrpSpPr/>
        <p:nvPr/>
      </p:nvGrpSpPr>
      <p:grpSpPr>
        <a:xfrm>
          <a:off x="0" y="0"/>
          <a:ext cx="0" cy="0"/>
          <a:chOff x="0" y="0"/>
          <a:chExt cx="0" cy="0"/>
        </a:xfrm>
      </p:grpSpPr>
      <p:sp>
        <p:nvSpPr>
          <p:cNvPr id="4778" name="Google Shape;4778;g87664a2081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9" name="Google Shape;4779;g87664a2081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880f26e4cf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880f26e4cf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87664a2081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87664a208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7"/>
        <p:cNvGrpSpPr/>
        <p:nvPr/>
      </p:nvGrpSpPr>
      <p:grpSpPr>
        <a:xfrm>
          <a:off x="0" y="0"/>
          <a:ext cx="0" cy="0"/>
          <a:chOff x="0" y="0"/>
          <a:chExt cx="0" cy="0"/>
        </a:xfrm>
      </p:grpSpPr>
      <p:sp>
        <p:nvSpPr>
          <p:cNvPr id="4778" name="Google Shape;4778;g87664a2081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9" name="Google Shape;4779;g87664a2081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61375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8090ae5fda_2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8090ae5fda_2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87664a200f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87664a200f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87664a2081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87664a2081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0692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87664a2081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87664a2081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87664a2081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87664a2081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87664a2081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87664a2081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7345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87664a2081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87664a2081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8136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8"/>
        <p:cNvGrpSpPr/>
        <p:nvPr/>
      </p:nvGrpSpPr>
      <p:grpSpPr>
        <a:xfrm>
          <a:off x="0" y="0"/>
          <a:ext cx="0" cy="0"/>
          <a:chOff x="0" y="0"/>
          <a:chExt cx="0" cy="0"/>
        </a:xfrm>
      </p:grpSpPr>
      <p:sp>
        <p:nvSpPr>
          <p:cNvPr id="9" name="Google Shape;9;p2"/>
          <p:cNvSpPr/>
          <p:nvPr/>
        </p:nvSpPr>
        <p:spPr>
          <a:xfrm rot="5400000">
            <a:off x="-1515884" y="-1719378"/>
            <a:ext cx="3679200" cy="3679200"/>
          </a:xfrm>
          <a:prstGeom prst="blockArc">
            <a:avLst>
              <a:gd name="adj1" fmla="val 15904124"/>
              <a:gd name="adj2" fmla="val 722519"/>
              <a:gd name="adj3" fmla="val 727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10800000">
            <a:off x="708000" y="399750"/>
            <a:ext cx="7728000" cy="4344000"/>
          </a:xfrm>
          <a:prstGeom prst="round1Rect">
            <a:avLst>
              <a:gd name="adj" fmla="val 16667"/>
            </a:avLst>
          </a:prstGeom>
          <a:solidFill>
            <a:srgbClr val="EEEEEE"/>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11" name="Google Shape;11;p2"/>
          <p:cNvSpPr/>
          <p:nvPr/>
        </p:nvSpPr>
        <p:spPr>
          <a:xfrm rot="-2175913">
            <a:off x="6501213" y="3908853"/>
            <a:ext cx="1705595" cy="1705595"/>
          </a:xfrm>
          <a:prstGeom prst="blockArc">
            <a:avLst>
              <a:gd name="adj1" fmla="val 13003178"/>
              <a:gd name="adj2" fmla="val 2121832"/>
              <a:gd name="adj3" fmla="val 25028"/>
            </a:avLst>
          </a:prstGeom>
          <a:solidFill>
            <a:srgbClr val="BDC1C6"/>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12" name="Google Shape;12;p2"/>
          <p:cNvSpPr txBox="1"/>
          <p:nvPr/>
        </p:nvSpPr>
        <p:spPr>
          <a:xfrm>
            <a:off x="1355650" y="744575"/>
            <a:ext cx="6261600" cy="23955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endParaRPr sz="4800" b="1">
              <a:solidFill>
                <a:srgbClr val="27316F"/>
              </a:solidFill>
              <a:latin typeface="Montserrat"/>
              <a:ea typeface="Montserrat"/>
              <a:cs typeface="Montserrat"/>
              <a:sym typeface="Montserrat"/>
            </a:endParaRPr>
          </a:p>
        </p:txBody>
      </p:sp>
      <p:sp>
        <p:nvSpPr>
          <p:cNvPr id="13" name="Google Shape;13;p2"/>
          <p:cNvSpPr txBox="1"/>
          <p:nvPr/>
        </p:nvSpPr>
        <p:spPr>
          <a:xfrm>
            <a:off x="1355650" y="3396875"/>
            <a:ext cx="4048500" cy="535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endParaRPr>
              <a:solidFill>
                <a:srgbClr val="27316F"/>
              </a:solidFill>
              <a:latin typeface="Montserrat"/>
              <a:ea typeface="Montserrat"/>
              <a:cs typeface="Montserrat"/>
              <a:sym typeface="Montserrat"/>
            </a:endParaRPr>
          </a:p>
        </p:txBody>
      </p:sp>
      <p:sp>
        <p:nvSpPr>
          <p:cNvPr id="14" name="Google Shape;14;p2"/>
          <p:cNvSpPr txBox="1"/>
          <p:nvPr/>
        </p:nvSpPr>
        <p:spPr>
          <a:xfrm>
            <a:off x="1080000" y="2834125"/>
            <a:ext cx="6840000" cy="1485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endParaRPr>
              <a:solidFill>
                <a:srgbClr val="27316F"/>
              </a:solidFill>
              <a:latin typeface="Montserrat"/>
              <a:ea typeface="Montserrat"/>
              <a:cs typeface="Montserrat"/>
              <a:sym typeface="Montserrat"/>
            </a:endParaRPr>
          </a:p>
        </p:txBody>
      </p:sp>
      <p:sp>
        <p:nvSpPr>
          <p:cNvPr id="15" name="Google Shape;15;p2"/>
          <p:cNvSpPr txBox="1">
            <a:spLocks noGrp="1"/>
          </p:cNvSpPr>
          <p:nvPr>
            <p:ph type="title"/>
          </p:nvPr>
        </p:nvSpPr>
        <p:spPr>
          <a:xfrm>
            <a:off x="1441200" y="1455663"/>
            <a:ext cx="6261600" cy="13620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sz="6000">
                <a:solidFill>
                  <a:schemeClr val="accent1"/>
                </a:solidFill>
              </a:defRPr>
            </a:lvl1pPr>
            <a:lvl2pPr lvl="1">
              <a:lnSpc>
                <a:spcPct val="100000"/>
              </a:lnSpc>
              <a:spcBef>
                <a:spcPts val="0"/>
              </a:spcBef>
              <a:spcAft>
                <a:spcPts val="0"/>
              </a:spcAft>
              <a:buNone/>
              <a:defRPr sz="6000"/>
            </a:lvl2pPr>
            <a:lvl3pPr lvl="2">
              <a:lnSpc>
                <a:spcPct val="100000"/>
              </a:lnSpc>
              <a:spcBef>
                <a:spcPts val="0"/>
              </a:spcBef>
              <a:spcAft>
                <a:spcPts val="0"/>
              </a:spcAft>
              <a:buNone/>
              <a:defRPr sz="6000"/>
            </a:lvl3pPr>
            <a:lvl4pPr lvl="3">
              <a:lnSpc>
                <a:spcPct val="100000"/>
              </a:lnSpc>
              <a:spcBef>
                <a:spcPts val="0"/>
              </a:spcBef>
              <a:spcAft>
                <a:spcPts val="0"/>
              </a:spcAft>
              <a:buNone/>
              <a:defRPr sz="6000"/>
            </a:lvl4pPr>
            <a:lvl5pPr lvl="4">
              <a:lnSpc>
                <a:spcPct val="100000"/>
              </a:lnSpc>
              <a:spcBef>
                <a:spcPts val="0"/>
              </a:spcBef>
              <a:spcAft>
                <a:spcPts val="0"/>
              </a:spcAft>
              <a:buNone/>
              <a:defRPr sz="6000"/>
            </a:lvl5pPr>
            <a:lvl6pPr lvl="5">
              <a:lnSpc>
                <a:spcPct val="100000"/>
              </a:lnSpc>
              <a:spcBef>
                <a:spcPts val="0"/>
              </a:spcBef>
              <a:spcAft>
                <a:spcPts val="0"/>
              </a:spcAft>
              <a:buNone/>
              <a:defRPr sz="6000"/>
            </a:lvl6pPr>
            <a:lvl7pPr lvl="6">
              <a:lnSpc>
                <a:spcPct val="100000"/>
              </a:lnSpc>
              <a:spcBef>
                <a:spcPts val="0"/>
              </a:spcBef>
              <a:spcAft>
                <a:spcPts val="0"/>
              </a:spcAft>
              <a:buNone/>
              <a:defRPr sz="6000"/>
            </a:lvl7pPr>
            <a:lvl8pPr lvl="7">
              <a:lnSpc>
                <a:spcPct val="100000"/>
              </a:lnSpc>
              <a:spcBef>
                <a:spcPts val="0"/>
              </a:spcBef>
              <a:spcAft>
                <a:spcPts val="0"/>
              </a:spcAft>
              <a:buNone/>
              <a:defRPr sz="6000"/>
            </a:lvl8pPr>
            <a:lvl9pPr lvl="8">
              <a:lnSpc>
                <a:spcPct val="100000"/>
              </a:lnSpc>
              <a:spcBef>
                <a:spcPts val="0"/>
              </a:spcBef>
              <a:spcAft>
                <a:spcPts val="0"/>
              </a:spcAft>
              <a:buNone/>
              <a:defRPr sz="6000"/>
            </a:lvl9pPr>
          </a:lstStyle>
          <a:p>
            <a:endParaRPr/>
          </a:p>
        </p:txBody>
      </p:sp>
      <p:sp>
        <p:nvSpPr>
          <p:cNvPr id="16" name="Google Shape;16;p2"/>
          <p:cNvSpPr txBox="1">
            <a:spLocks noGrp="1"/>
          </p:cNvSpPr>
          <p:nvPr>
            <p:ph type="subTitle" idx="1"/>
          </p:nvPr>
        </p:nvSpPr>
        <p:spPr>
          <a:xfrm>
            <a:off x="2649875" y="3207913"/>
            <a:ext cx="3823800" cy="620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sz="2000"/>
            </a:lvl1pPr>
            <a:lvl2pPr lvl="1">
              <a:lnSpc>
                <a:spcPct val="100000"/>
              </a:lnSpc>
              <a:spcBef>
                <a:spcPts val="0"/>
              </a:spcBef>
              <a:spcAft>
                <a:spcPts val="0"/>
              </a:spcAft>
              <a:buNone/>
              <a:defRPr sz="2000"/>
            </a:lvl2pPr>
            <a:lvl3pPr lvl="2">
              <a:lnSpc>
                <a:spcPct val="100000"/>
              </a:lnSpc>
              <a:spcBef>
                <a:spcPts val="0"/>
              </a:spcBef>
              <a:spcAft>
                <a:spcPts val="0"/>
              </a:spcAft>
              <a:buNone/>
              <a:defRPr sz="2000"/>
            </a:lvl3pPr>
            <a:lvl4pPr lvl="3">
              <a:lnSpc>
                <a:spcPct val="100000"/>
              </a:lnSpc>
              <a:spcBef>
                <a:spcPts val="0"/>
              </a:spcBef>
              <a:spcAft>
                <a:spcPts val="0"/>
              </a:spcAft>
              <a:buNone/>
              <a:defRPr sz="2000"/>
            </a:lvl4pPr>
            <a:lvl5pPr lvl="4">
              <a:lnSpc>
                <a:spcPct val="100000"/>
              </a:lnSpc>
              <a:spcBef>
                <a:spcPts val="0"/>
              </a:spcBef>
              <a:spcAft>
                <a:spcPts val="0"/>
              </a:spcAft>
              <a:buNone/>
              <a:defRPr sz="2000"/>
            </a:lvl5pPr>
            <a:lvl6pPr lvl="5">
              <a:lnSpc>
                <a:spcPct val="100000"/>
              </a:lnSpc>
              <a:spcBef>
                <a:spcPts val="0"/>
              </a:spcBef>
              <a:spcAft>
                <a:spcPts val="0"/>
              </a:spcAft>
              <a:buNone/>
              <a:defRPr sz="2000"/>
            </a:lvl6pPr>
            <a:lvl7pPr lvl="6">
              <a:lnSpc>
                <a:spcPct val="100000"/>
              </a:lnSpc>
              <a:spcBef>
                <a:spcPts val="0"/>
              </a:spcBef>
              <a:spcAft>
                <a:spcPts val="0"/>
              </a:spcAft>
              <a:buNone/>
              <a:defRPr sz="2000"/>
            </a:lvl7pPr>
            <a:lvl8pPr lvl="7">
              <a:lnSpc>
                <a:spcPct val="100000"/>
              </a:lnSpc>
              <a:spcBef>
                <a:spcPts val="0"/>
              </a:spcBef>
              <a:spcAft>
                <a:spcPts val="0"/>
              </a:spcAft>
              <a:buNone/>
              <a:defRPr sz="2000"/>
            </a:lvl8pPr>
            <a:lvl9pPr lvl="8">
              <a:lnSpc>
                <a:spcPct val="100000"/>
              </a:lnSpc>
              <a:spcBef>
                <a:spcPts val="0"/>
              </a:spcBef>
              <a:spcAft>
                <a:spcPts val="0"/>
              </a:spcAft>
              <a:buNone/>
              <a:defRPr sz="2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
    <p:spTree>
      <p:nvGrpSpPr>
        <p:cNvPr id="1" name="Shape 79"/>
        <p:cNvGrpSpPr/>
        <p:nvPr/>
      </p:nvGrpSpPr>
      <p:grpSpPr>
        <a:xfrm>
          <a:off x="0" y="0"/>
          <a:ext cx="0" cy="0"/>
          <a:chOff x="0" y="0"/>
          <a:chExt cx="0" cy="0"/>
        </a:xfrm>
      </p:grpSpPr>
      <p:sp>
        <p:nvSpPr>
          <p:cNvPr id="80" name="Google Shape;80;p13"/>
          <p:cNvSpPr/>
          <p:nvPr/>
        </p:nvSpPr>
        <p:spPr>
          <a:xfrm>
            <a:off x="-154350" y="236675"/>
            <a:ext cx="9452700" cy="661500"/>
          </a:xfrm>
          <a:prstGeom prst="rect">
            <a:avLst/>
          </a:prstGeom>
          <a:solidFill>
            <a:srgbClr val="75C4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3"/>
          <p:cNvSpPr txBox="1"/>
          <p:nvPr/>
        </p:nvSpPr>
        <p:spPr>
          <a:xfrm>
            <a:off x="1094125" y="389075"/>
            <a:ext cx="6825900" cy="75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solidFill>
                <a:srgbClr val="FFFFFF"/>
              </a:solidFill>
              <a:latin typeface="Montserrat"/>
              <a:ea typeface="Montserrat"/>
              <a:cs typeface="Montserrat"/>
              <a:sym typeface="Montserrat"/>
            </a:endParaRPr>
          </a:p>
        </p:txBody>
      </p:sp>
      <p:sp>
        <p:nvSpPr>
          <p:cNvPr id="82" name="Google Shape;82;p13"/>
          <p:cNvSpPr txBox="1">
            <a:spLocks noGrp="1"/>
          </p:cNvSpPr>
          <p:nvPr>
            <p:ph type="subTitle" idx="1"/>
          </p:nvPr>
        </p:nvSpPr>
        <p:spPr>
          <a:xfrm>
            <a:off x="1030775" y="3087275"/>
            <a:ext cx="2253000" cy="3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b="1">
                <a:solidFill>
                  <a:schemeClr val="accent3"/>
                </a:solidFill>
              </a:defRPr>
            </a:lvl1pPr>
            <a:lvl2pPr lvl="1" algn="ctr" rtl="0">
              <a:lnSpc>
                <a:spcPct val="100000"/>
              </a:lnSpc>
              <a:spcBef>
                <a:spcPts val="1600"/>
              </a:spcBef>
              <a:spcAft>
                <a:spcPts val="0"/>
              </a:spcAft>
              <a:buNone/>
              <a:defRPr sz="1600"/>
            </a:lvl2pPr>
            <a:lvl3pPr lvl="2" algn="ctr" rtl="0">
              <a:lnSpc>
                <a:spcPct val="100000"/>
              </a:lnSpc>
              <a:spcBef>
                <a:spcPts val="1600"/>
              </a:spcBef>
              <a:spcAft>
                <a:spcPts val="0"/>
              </a:spcAft>
              <a:buNone/>
              <a:defRPr sz="1600"/>
            </a:lvl3pPr>
            <a:lvl4pPr lvl="3" algn="ctr" rtl="0">
              <a:lnSpc>
                <a:spcPct val="100000"/>
              </a:lnSpc>
              <a:spcBef>
                <a:spcPts val="1600"/>
              </a:spcBef>
              <a:spcAft>
                <a:spcPts val="0"/>
              </a:spcAft>
              <a:buNone/>
              <a:defRPr sz="1600"/>
            </a:lvl4pPr>
            <a:lvl5pPr lvl="4" algn="ctr" rtl="0">
              <a:lnSpc>
                <a:spcPct val="100000"/>
              </a:lnSpc>
              <a:spcBef>
                <a:spcPts val="1600"/>
              </a:spcBef>
              <a:spcAft>
                <a:spcPts val="0"/>
              </a:spcAft>
              <a:buNone/>
              <a:defRPr sz="1600"/>
            </a:lvl5pPr>
            <a:lvl6pPr lvl="5" algn="ctr" rtl="0">
              <a:lnSpc>
                <a:spcPct val="100000"/>
              </a:lnSpc>
              <a:spcBef>
                <a:spcPts val="1600"/>
              </a:spcBef>
              <a:spcAft>
                <a:spcPts val="0"/>
              </a:spcAft>
              <a:buNone/>
              <a:defRPr sz="1600"/>
            </a:lvl6pPr>
            <a:lvl7pPr lvl="6" algn="ctr" rtl="0">
              <a:lnSpc>
                <a:spcPct val="100000"/>
              </a:lnSpc>
              <a:spcBef>
                <a:spcPts val="1600"/>
              </a:spcBef>
              <a:spcAft>
                <a:spcPts val="0"/>
              </a:spcAft>
              <a:buNone/>
              <a:defRPr sz="1600"/>
            </a:lvl7pPr>
            <a:lvl8pPr lvl="7" algn="ctr" rtl="0">
              <a:lnSpc>
                <a:spcPct val="100000"/>
              </a:lnSpc>
              <a:spcBef>
                <a:spcPts val="1600"/>
              </a:spcBef>
              <a:spcAft>
                <a:spcPts val="0"/>
              </a:spcAft>
              <a:buNone/>
              <a:defRPr sz="1600"/>
            </a:lvl8pPr>
            <a:lvl9pPr lvl="8" algn="ctr" rtl="0">
              <a:lnSpc>
                <a:spcPct val="100000"/>
              </a:lnSpc>
              <a:spcBef>
                <a:spcPts val="1600"/>
              </a:spcBef>
              <a:spcAft>
                <a:spcPts val="1600"/>
              </a:spcAft>
              <a:buNone/>
              <a:defRPr sz="1600"/>
            </a:lvl9pPr>
          </a:lstStyle>
          <a:p>
            <a:endParaRPr/>
          </a:p>
        </p:txBody>
      </p:sp>
      <p:sp>
        <p:nvSpPr>
          <p:cNvPr id="83" name="Google Shape;83;p13"/>
          <p:cNvSpPr txBox="1">
            <a:spLocks noGrp="1"/>
          </p:cNvSpPr>
          <p:nvPr>
            <p:ph type="subTitle" idx="2"/>
          </p:nvPr>
        </p:nvSpPr>
        <p:spPr>
          <a:xfrm>
            <a:off x="1030775" y="3404675"/>
            <a:ext cx="2253000" cy="90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84" name="Google Shape;84;p13"/>
          <p:cNvSpPr txBox="1">
            <a:spLocks noGrp="1"/>
          </p:cNvSpPr>
          <p:nvPr>
            <p:ph type="subTitle" idx="3"/>
          </p:nvPr>
        </p:nvSpPr>
        <p:spPr>
          <a:xfrm>
            <a:off x="3445500" y="3087275"/>
            <a:ext cx="2253000" cy="3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b="1">
                <a:solidFill>
                  <a:schemeClr val="accent3"/>
                </a:solidFill>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85" name="Google Shape;85;p13"/>
          <p:cNvSpPr txBox="1">
            <a:spLocks noGrp="1"/>
          </p:cNvSpPr>
          <p:nvPr>
            <p:ph type="subTitle" idx="4"/>
          </p:nvPr>
        </p:nvSpPr>
        <p:spPr>
          <a:xfrm>
            <a:off x="3445500" y="3404675"/>
            <a:ext cx="2253000" cy="90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86" name="Google Shape;86;p13"/>
          <p:cNvSpPr txBox="1">
            <a:spLocks noGrp="1"/>
          </p:cNvSpPr>
          <p:nvPr>
            <p:ph type="subTitle" idx="5"/>
          </p:nvPr>
        </p:nvSpPr>
        <p:spPr>
          <a:xfrm>
            <a:off x="5860225" y="3087275"/>
            <a:ext cx="2253000" cy="3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b="1">
                <a:solidFill>
                  <a:schemeClr val="accent3"/>
                </a:solidFill>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87" name="Google Shape;87;p13"/>
          <p:cNvSpPr txBox="1">
            <a:spLocks noGrp="1"/>
          </p:cNvSpPr>
          <p:nvPr>
            <p:ph type="subTitle" idx="6"/>
          </p:nvPr>
        </p:nvSpPr>
        <p:spPr>
          <a:xfrm>
            <a:off x="5860225" y="3404675"/>
            <a:ext cx="2253000" cy="90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88" name="Google Shape;88;p13"/>
          <p:cNvSpPr/>
          <p:nvPr/>
        </p:nvSpPr>
        <p:spPr>
          <a:xfrm>
            <a:off x="-879187" y="4312178"/>
            <a:ext cx="1705500" cy="1705500"/>
          </a:xfrm>
          <a:prstGeom prst="blockArc">
            <a:avLst>
              <a:gd name="adj1" fmla="val 16164733"/>
              <a:gd name="adj2" fmla="val 104114"/>
              <a:gd name="adj3" fmla="val 12778"/>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txBox="1">
            <a:spLocks noGrp="1"/>
          </p:cNvSpPr>
          <p:nvPr>
            <p:ph type="title"/>
          </p:nvPr>
        </p:nvSpPr>
        <p:spPr>
          <a:xfrm>
            <a:off x="1094125" y="281075"/>
            <a:ext cx="7738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
  <p:cSld name="CUSTOM_5">
    <p:spTree>
      <p:nvGrpSpPr>
        <p:cNvPr id="1" name="Shape 90"/>
        <p:cNvGrpSpPr/>
        <p:nvPr/>
      </p:nvGrpSpPr>
      <p:grpSpPr>
        <a:xfrm>
          <a:off x="0" y="0"/>
          <a:ext cx="0" cy="0"/>
          <a:chOff x="0" y="0"/>
          <a:chExt cx="0" cy="0"/>
        </a:xfrm>
      </p:grpSpPr>
      <p:sp>
        <p:nvSpPr>
          <p:cNvPr id="91" name="Google Shape;91;p14"/>
          <p:cNvSpPr/>
          <p:nvPr/>
        </p:nvSpPr>
        <p:spPr>
          <a:xfrm>
            <a:off x="-154350" y="236675"/>
            <a:ext cx="9452700" cy="661500"/>
          </a:xfrm>
          <a:prstGeom prst="rect">
            <a:avLst/>
          </a:prstGeom>
          <a:solidFill>
            <a:srgbClr val="75C4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4"/>
          <p:cNvSpPr txBox="1"/>
          <p:nvPr/>
        </p:nvSpPr>
        <p:spPr>
          <a:xfrm>
            <a:off x="1094125" y="389075"/>
            <a:ext cx="6825900" cy="75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solidFill>
                <a:srgbClr val="FFFFFF"/>
              </a:solidFill>
              <a:latin typeface="Montserrat"/>
              <a:ea typeface="Montserrat"/>
              <a:cs typeface="Montserrat"/>
              <a:sym typeface="Montserrat"/>
            </a:endParaRPr>
          </a:p>
        </p:txBody>
      </p:sp>
      <p:sp>
        <p:nvSpPr>
          <p:cNvPr id="93" name="Google Shape;93;p14"/>
          <p:cNvSpPr txBox="1">
            <a:spLocks noGrp="1"/>
          </p:cNvSpPr>
          <p:nvPr>
            <p:ph type="subTitle" idx="1"/>
          </p:nvPr>
        </p:nvSpPr>
        <p:spPr>
          <a:xfrm>
            <a:off x="1030775" y="3412400"/>
            <a:ext cx="2253000" cy="3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b="1">
                <a:solidFill>
                  <a:schemeClr val="accent3"/>
                </a:solidFill>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94" name="Google Shape;94;p14"/>
          <p:cNvSpPr txBox="1">
            <a:spLocks noGrp="1"/>
          </p:cNvSpPr>
          <p:nvPr>
            <p:ph type="subTitle" idx="2"/>
          </p:nvPr>
        </p:nvSpPr>
        <p:spPr>
          <a:xfrm>
            <a:off x="1030775" y="3729800"/>
            <a:ext cx="2253000" cy="90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95" name="Google Shape;95;p14"/>
          <p:cNvSpPr txBox="1">
            <a:spLocks noGrp="1"/>
          </p:cNvSpPr>
          <p:nvPr>
            <p:ph type="subTitle" idx="3"/>
          </p:nvPr>
        </p:nvSpPr>
        <p:spPr>
          <a:xfrm>
            <a:off x="3445500" y="3412400"/>
            <a:ext cx="2253000" cy="3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b="1">
                <a:solidFill>
                  <a:schemeClr val="accent3"/>
                </a:solidFill>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96" name="Google Shape;96;p14"/>
          <p:cNvSpPr txBox="1">
            <a:spLocks noGrp="1"/>
          </p:cNvSpPr>
          <p:nvPr>
            <p:ph type="subTitle" idx="4"/>
          </p:nvPr>
        </p:nvSpPr>
        <p:spPr>
          <a:xfrm>
            <a:off x="3445500" y="3729800"/>
            <a:ext cx="2253000" cy="90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97" name="Google Shape;97;p14"/>
          <p:cNvSpPr txBox="1">
            <a:spLocks noGrp="1"/>
          </p:cNvSpPr>
          <p:nvPr>
            <p:ph type="subTitle" idx="5"/>
          </p:nvPr>
        </p:nvSpPr>
        <p:spPr>
          <a:xfrm>
            <a:off x="5860225" y="3412400"/>
            <a:ext cx="2253000" cy="3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b="1">
                <a:solidFill>
                  <a:schemeClr val="accent3"/>
                </a:solidFill>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98" name="Google Shape;98;p14"/>
          <p:cNvSpPr txBox="1">
            <a:spLocks noGrp="1"/>
          </p:cNvSpPr>
          <p:nvPr>
            <p:ph type="subTitle" idx="6"/>
          </p:nvPr>
        </p:nvSpPr>
        <p:spPr>
          <a:xfrm>
            <a:off x="5860225" y="3729800"/>
            <a:ext cx="2253000" cy="90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99" name="Google Shape;99;p14"/>
          <p:cNvSpPr txBox="1">
            <a:spLocks noGrp="1"/>
          </p:cNvSpPr>
          <p:nvPr>
            <p:ph type="subTitle" idx="7"/>
          </p:nvPr>
        </p:nvSpPr>
        <p:spPr>
          <a:xfrm>
            <a:off x="1030775" y="1864600"/>
            <a:ext cx="2253000" cy="3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b="1">
                <a:solidFill>
                  <a:schemeClr val="accent3"/>
                </a:solidFill>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100" name="Google Shape;100;p14"/>
          <p:cNvSpPr txBox="1">
            <a:spLocks noGrp="1"/>
          </p:cNvSpPr>
          <p:nvPr>
            <p:ph type="subTitle" idx="8"/>
          </p:nvPr>
        </p:nvSpPr>
        <p:spPr>
          <a:xfrm>
            <a:off x="1030775" y="2182000"/>
            <a:ext cx="2253000" cy="90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101" name="Google Shape;101;p14"/>
          <p:cNvSpPr txBox="1">
            <a:spLocks noGrp="1"/>
          </p:cNvSpPr>
          <p:nvPr>
            <p:ph type="subTitle" idx="9"/>
          </p:nvPr>
        </p:nvSpPr>
        <p:spPr>
          <a:xfrm>
            <a:off x="3445500" y="1864600"/>
            <a:ext cx="2253000" cy="3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b="1">
                <a:solidFill>
                  <a:schemeClr val="accent3"/>
                </a:solidFill>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102" name="Google Shape;102;p14"/>
          <p:cNvSpPr txBox="1">
            <a:spLocks noGrp="1"/>
          </p:cNvSpPr>
          <p:nvPr>
            <p:ph type="subTitle" idx="13"/>
          </p:nvPr>
        </p:nvSpPr>
        <p:spPr>
          <a:xfrm>
            <a:off x="3445500" y="2182000"/>
            <a:ext cx="2253000" cy="90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103" name="Google Shape;103;p14"/>
          <p:cNvSpPr txBox="1">
            <a:spLocks noGrp="1"/>
          </p:cNvSpPr>
          <p:nvPr>
            <p:ph type="subTitle" idx="14"/>
          </p:nvPr>
        </p:nvSpPr>
        <p:spPr>
          <a:xfrm>
            <a:off x="5860225" y="1864600"/>
            <a:ext cx="2253000" cy="3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b="1">
                <a:solidFill>
                  <a:schemeClr val="accent3"/>
                </a:solidFill>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104" name="Google Shape;104;p14"/>
          <p:cNvSpPr txBox="1">
            <a:spLocks noGrp="1"/>
          </p:cNvSpPr>
          <p:nvPr>
            <p:ph type="subTitle" idx="15"/>
          </p:nvPr>
        </p:nvSpPr>
        <p:spPr>
          <a:xfrm>
            <a:off x="5860225" y="2182000"/>
            <a:ext cx="2253000" cy="90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105" name="Google Shape;105;p14"/>
          <p:cNvSpPr txBox="1">
            <a:spLocks noGrp="1"/>
          </p:cNvSpPr>
          <p:nvPr>
            <p:ph type="title"/>
          </p:nvPr>
        </p:nvSpPr>
        <p:spPr>
          <a:xfrm>
            <a:off x="1094125" y="281075"/>
            <a:ext cx="7738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6" name="Google Shape;106;p14"/>
          <p:cNvSpPr/>
          <p:nvPr/>
        </p:nvSpPr>
        <p:spPr>
          <a:xfrm>
            <a:off x="8301363" y="4271528"/>
            <a:ext cx="1705500" cy="1705500"/>
          </a:xfrm>
          <a:prstGeom prst="blockArc">
            <a:avLst>
              <a:gd name="adj1" fmla="val 10676778"/>
              <a:gd name="adj2" fmla="val 16322302"/>
              <a:gd name="adj3" fmla="val 11982"/>
            </a:avLst>
          </a:prstGeom>
          <a:solidFill>
            <a:srgbClr val="BDC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Agenda">
  <p:cSld name="CUSTOM_2">
    <p:spTree>
      <p:nvGrpSpPr>
        <p:cNvPr id="1" name="Shape 140"/>
        <p:cNvGrpSpPr/>
        <p:nvPr/>
      </p:nvGrpSpPr>
      <p:grpSpPr>
        <a:xfrm>
          <a:off x="0" y="0"/>
          <a:ext cx="0" cy="0"/>
          <a:chOff x="0" y="0"/>
          <a:chExt cx="0" cy="0"/>
        </a:xfrm>
      </p:grpSpPr>
      <p:sp>
        <p:nvSpPr>
          <p:cNvPr id="141" name="Google Shape;141;p17"/>
          <p:cNvSpPr/>
          <p:nvPr/>
        </p:nvSpPr>
        <p:spPr>
          <a:xfrm>
            <a:off x="-76800" y="-76500"/>
            <a:ext cx="4638900" cy="5277300"/>
          </a:xfrm>
          <a:prstGeom prst="rect">
            <a:avLst/>
          </a:prstGeom>
          <a:solidFill>
            <a:srgbClr val="75C4C0"/>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142" name="Google Shape;142;p17"/>
          <p:cNvSpPr/>
          <p:nvPr/>
        </p:nvSpPr>
        <p:spPr>
          <a:xfrm rot="10800000">
            <a:off x="735300" y="724075"/>
            <a:ext cx="3241500" cy="3945900"/>
          </a:xfrm>
          <a:prstGeom prst="round1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143" name="Google Shape;143;p17"/>
          <p:cNvSpPr txBox="1"/>
          <p:nvPr/>
        </p:nvSpPr>
        <p:spPr>
          <a:xfrm>
            <a:off x="750000" y="717175"/>
            <a:ext cx="3226800" cy="3945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sz="3600" b="1">
              <a:solidFill>
                <a:srgbClr val="27316F"/>
              </a:solidFill>
              <a:latin typeface="Montserrat"/>
              <a:ea typeface="Montserrat"/>
              <a:cs typeface="Montserrat"/>
              <a:sym typeface="Montserrat"/>
            </a:endParaRPr>
          </a:p>
        </p:txBody>
      </p:sp>
      <p:sp>
        <p:nvSpPr>
          <p:cNvPr id="144" name="Google Shape;144;p17"/>
          <p:cNvSpPr txBox="1">
            <a:spLocks noGrp="1"/>
          </p:cNvSpPr>
          <p:nvPr>
            <p:ph type="subTitle" idx="1"/>
          </p:nvPr>
        </p:nvSpPr>
        <p:spPr>
          <a:xfrm>
            <a:off x="5909000" y="599974"/>
            <a:ext cx="2448000" cy="35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b="1">
                <a:solidFill>
                  <a:schemeClr val="accent3"/>
                </a:solidFill>
              </a:defRPr>
            </a:lvl1pPr>
            <a:lvl2pPr lvl="1" rtl="0">
              <a:lnSpc>
                <a:spcPct val="100000"/>
              </a:lnSpc>
              <a:spcBef>
                <a:spcPts val="1600"/>
              </a:spcBef>
              <a:spcAft>
                <a:spcPts val="0"/>
              </a:spcAft>
              <a:buNone/>
              <a:defRPr sz="1600"/>
            </a:lvl2pPr>
            <a:lvl3pPr lvl="2" rtl="0">
              <a:lnSpc>
                <a:spcPct val="100000"/>
              </a:lnSpc>
              <a:spcBef>
                <a:spcPts val="1600"/>
              </a:spcBef>
              <a:spcAft>
                <a:spcPts val="0"/>
              </a:spcAft>
              <a:buNone/>
              <a:defRPr sz="1600"/>
            </a:lvl3pPr>
            <a:lvl4pPr lvl="3" rtl="0">
              <a:lnSpc>
                <a:spcPct val="100000"/>
              </a:lnSpc>
              <a:spcBef>
                <a:spcPts val="1600"/>
              </a:spcBef>
              <a:spcAft>
                <a:spcPts val="0"/>
              </a:spcAft>
              <a:buNone/>
              <a:defRPr sz="1600"/>
            </a:lvl4pPr>
            <a:lvl5pPr lvl="4" rtl="0">
              <a:lnSpc>
                <a:spcPct val="100000"/>
              </a:lnSpc>
              <a:spcBef>
                <a:spcPts val="1600"/>
              </a:spcBef>
              <a:spcAft>
                <a:spcPts val="0"/>
              </a:spcAft>
              <a:buNone/>
              <a:defRPr sz="1600"/>
            </a:lvl5pPr>
            <a:lvl6pPr lvl="5" rtl="0">
              <a:lnSpc>
                <a:spcPct val="100000"/>
              </a:lnSpc>
              <a:spcBef>
                <a:spcPts val="1600"/>
              </a:spcBef>
              <a:spcAft>
                <a:spcPts val="0"/>
              </a:spcAft>
              <a:buNone/>
              <a:defRPr sz="1600"/>
            </a:lvl6pPr>
            <a:lvl7pPr lvl="6" rtl="0">
              <a:lnSpc>
                <a:spcPct val="100000"/>
              </a:lnSpc>
              <a:spcBef>
                <a:spcPts val="1600"/>
              </a:spcBef>
              <a:spcAft>
                <a:spcPts val="0"/>
              </a:spcAft>
              <a:buNone/>
              <a:defRPr sz="1600"/>
            </a:lvl7pPr>
            <a:lvl8pPr lvl="7" rtl="0">
              <a:lnSpc>
                <a:spcPct val="100000"/>
              </a:lnSpc>
              <a:spcBef>
                <a:spcPts val="1600"/>
              </a:spcBef>
              <a:spcAft>
                <a:spcPts val="0"/>
              </a:spcAft>
              <a:buNone/>
              <a:defRPr sz="1600"/>
            </a:lvl8pPr>
            <a:lvl9pPr lvl="8" rtl="0">
              <a:lnSpc>
                <a:spcPct val="100000"/>
              </a:lnSpc>
              <a:spcBef>
                <a:spcPts val="1600"/>
              </a:spcBef>
              <a:spcAft>
                <a:spcPts val="1600"/>
              </a:spcAft>
              <a:buNone/>
              <a:defRPr sz="1600"/>
            </a:lvl9pPr>
          </a:lstStyle>
          <a:p>
            <a:endParaRPr/>
          </a:p>
        </p:txBody>
      </p:sp>
      <p:sp>
        <p:nvSpPr>
          <p:cNvPr id="145" name="Google Shape;145;p17"/>
          <p:cNvSpPr txBox="1">
            <a:spLocks noGrp="1"/>
          </p:cNvSpPr>
          <p:nvPr>
            <p:ph type="subTitle" idx="2"/>
          </p:nvPr>
        </p:nvSpPr>
        <p:spPr>
          <a:xfrm>
            <a:off x="5909000" y="1035316"/>
            <a:ext cx="2448000" cy="82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
        <p:nvSpPr>
          <p:cNvPr id="146" name="Google Shape;146;p17"/>
          <p:cNvSpPr txBox="1">
            <a:spLocks noGrp="1"/>
          </p:cNvSpPr>
          <p:nvPr>
            <p:ph type="subTitle" idx="3"/>
          </p:nvPr>
        </p:nvSpPr>
        <p:spPr>
          <a:xfrm>
            <a:off x="5909000" y="2028524"/>
            <a:ext cx="2448000" cy="35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b="1">
                <a:solidFill>
                  <a:schemeClr val="accent3"/>
                </a:solidFill>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47" name="Google Shape;147;p17"/>
          <p:cNvSpPr txBox="1">
            <a:spLocks noGrp="1"/>
          </p:cNvSpPr>
          <p:nvPr>
            <p:ph type="subTitle" idx="4"/>
          </p:nvPr>
        </p:nvSpPr>
        <p:spPr>
          <a:xfrm>
            <a:off x="5909000" y="2445016"/>
            <a:ext cx="2448000" cy="82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
        <p:nvSpPr>
          <p:cNvPr id="148" name="Google Shape;148;p17"/>
          <p:cNvSpPr txBox="1">
            <a:spLocks noGrp="1"/>
          </p:cNvSpPr>
          <p:nvPr>
            <p:ph type="subTitle" idx="5"/>
          </p:nvPr>
        </p:nvSpPr>
        <p:spPr>
          <a:xfrm>
            <a:off x="5909000" y="3457074"/>
            <a:ext cx="2448000" cy="35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b="1">
                <a:solidFill>
                  <a:schemeClr val="accent3"/>
                </a:solidFill>
              </a:defRPr>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149" name="Google Shape;149;p17"/>
          <p:cNvSpPr txBox="1">
            <a:spLocks noGrp="1"/>
          </p:cNvSpPr>
          <p:nvPr>
            <p:ph type="subTitle" idx="6"/>
          </p:nvPr>
        </p:nvSpPr>
        <p:spPr>
          <a:xfrm>
            <a:off x="5909000" y="3854716"/>
            <a:ext cx="2448000" cy="82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
        <p:nvSpPr>
          <p:cNvPr id="150" name="Google Shape;150;p17"/>
          <p:cNvSpPr txBox="1">
            <a:spLocks noGrp="1"/>
          </p:cNvSpPr>
          <p:nvPr>
            <p:ph type="title"/>
          </p:nvPr>
        </p:nvSpPr>
        <p:spPr>
          <a:xfrm>
            <a:off x="831900" y="717175"/>
            <a:ext cx="3144900" cy="394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3000">
                <a:solidFill>
                  <a:schemeClr val="accent1"/>
                </a:solidFill>
              </a:defRPr>
            </a:lvl1pPr>
            <a:lvl2pPr lvl="1" algn="r" rtl="0">
              <a:lnSpc>
                <a:spcPct val="100000"/>
              </a:lnSpc>
              <a:spcBef>
                <a:spcPts val="0"/>
              </a:spcBef>
              <a:spcAft>
                <a:spcPts val="0"/>
              </a:spcAft>
              <a:buNone/>
              <a:defRPr/>
            </a:lvl2pPr>
            <a:lvl3pPr lvl="2" algn="r" rtl="0">
              <a:lnSpc>
                <a:spcPct val="100000"/>
              </a:lnSpc>
              <a:spcBef>
                <a:spcPts val="0"/>
              </a:spcBef>
              <a:spcAft>
                <a:spcPts val="0"/>
              </a:spcAft>
              <a:buNone/>
              <a:defRPr/>
            </a:lvl3pPr>
            <a:lvl4pPr lvl="3" algn="r" rtl="0">
              <a:lnSpc>
                <a:spcPct val="100000"/>
              </a:lnSpc>
              <a:spcBef>
                <a:spcPts val="0"/>
              </a:spcBef>
              <a:spcAft>
                <a:spcPts val="0"/>
              </a:spcAft>
              <a:buNone/>
              <a:defRPr/>
            </a:lvl4pPr>
            <a:lvl5pPr lvl="4" algn="r" rtl="0">
              <a:lnSpc>
                <a:spcPct val="100000"/>
              </a:lnSpc>
              <a:spcBef>
                <a:spcPts val="0"/>
              </a:spcBef>
              <a:spcAft>
                <a:spcPts val="0"/>
              </a:spcAft>
              <a:buNone/>
              <a:defRPr/>
            </a:lvl5pPr>
            <a:lvl6pPr lvl="5" algn="r" rtl="0">
              <a:lnSpc>
                <a:spcPct val="100000"/>
              </a:lnSpc>
              <a:spcBef>
                <a:spcPts val="0"/>
              </a:spcBef>
              <a:spcAft>
                <a:spcPts val="0"/>
              </a:spcAft>
              <a:buNone/>
              <a:defRPr/>
            </a:lvl6pPr>
            <a:lvl7pPr lvl="6" algn="r" rtl="0">
              <a:lnSpc>
                <a:spcPct val="100000"/>
              </a:lnSpc>
              <a:spcBef>
                <a:spcPts val="0"/>
              </a:spcBef>
              <a:spcAft>
                <a:spcPts val="0"/>
              </a:spcAft>
              <a:buNone/>
              <a:defRPr/>
            </a:lvl7pPr>
            <a:lvl8pPr lvl="7" algn="r" rtl="0">
              <a:lnSpc>
                <a:spcPct val="100000"/>
              </a:lnSpc>
              <a:spcBef>
                <a:spcPts val="0"/>
              </a:spcBef>
              <a:spcAft>
                <a:spcPts val="0"/>
              </a:spcAft>
              <a:buNone/>
              <a:defRPr/>
            </a:lvl8pPr>
            <a:lvl9pPr lvl="8" algn="r" rtl="0">
              <a:lnSpc>
                <a:spcPct val="100000"/>
              </a:lnSpc>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3_1">
    <p:bg>
      <p:bgPr>
        <a:solidFill>
          <a:schemeClr val="accent2"/>
        </a:solidFill>
        <a:effectLst/>
      </p:bgPr>
    </p:bg>
    <p:spTree>
      <p:nvGrpSpPr>
        <p:cNvPr id="1" name="Shape 160"/>
        <p:cNvGrpSpPr/>
        <p:nvPr/>
      </p:nvGrpSpPr>
      <p:grpSpPr>
        <a:xfrm>
          <a:off x="0" y="0"/>
          <a:ext cx="0" cy="0"/>
          <a:chOff x="0" y="0"/>
          <a:chExt cx="0" cy="0"/>
        </a:xfrm>
      </p:grpSpPr>
      <p:sp>
        <p:nvSpPr>
          <p:cNvPr id="161" name="Google Shape;161;p19"/>
          <p:cNvSpPr/>
          <p:nvPr/>
        </p:nvSpPr>
        <p:spPr>
          <a:xfrm rot="-6299986">
            <a:off x="7656229" y="3062123"/>
            <a:ext cx="3353359" cy="3679155"/>
          </a:xfrm>
          <a:prstGeom prst="blockArc">
            <a:avLst>
              <a:gd name="adj1" fmla="val 16550563"/>
              <a:gd name="adj2" fmla="val 608065"/>
              <a:gd name="adj3" fmla="val 8235"/>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rot="8596392">
            <a:off x="-759489" y="-901893"/>
            <a:ext cx="1705685" cy="1705685"/>
          </a:xfrm>
          <a:prstGeom prst="blockArc">
            <a:avLst>
              <a:gd name="adj1" fmla="val 13159347"/>
              <a:gd name="adj2" fmla="val 19114359"/>
              <a:gd name="adj3" fmla="val 21488"/>
            </a:avLst>
          </a:prstGeom>
          <a:solidFill>
            <a:srgbClr val="BDC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rot="10800000">
            <a:off x="516000" y="399750"/>
            <a:ext cx="8112000" cy="4344000"/>
          </a:xfrm>
          <a:prstGeom prst="round1Rect">
            <a:avLst>
              <a:gd name="adj" fmla="val 16667"/>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txBox="1"/>
          <p:nvPr/>
        </p:nvSpPr>
        <p:spPr>
          <a:xfrm>
            <a:off x="1094125" y="1417550"/>
            <a:ext cx="6818100" cy="218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b="1">
              <a:solidFill>
                <a:srgbClr val="27316F"/>
              </a:solidFill>
              <a:latin typeface="Montserrat"/>
              <a:ea typeface="Montserrat"/>
              <a:cs typeface="Montserrat"/>
              <a:sym typeface="Montserrat"/>
            </a:endParaRPr>
          </a:p>
        </p:txBody>
      </p:sp>
      <p:sp>
        <p:nvSpPr>
          <p:cNvPr id="165" name="Google Shape;165;p19"/>
          <p:cNvSpPr txBox="1"/>
          <p:nvPr/>
        </p:nvSpPr>
        <p:spPr>
          <a:xfrm>
            <a:off x="5261025" y="3460725"/>
            <a:ext cx="2651100" cy="9351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endParaRPr b="1">
              <a:solidFill>
                <a:srgbClr val="FFC800"/>
              </a:solidFill>
              <a:latin typeface="Montserrat"/>
              <a:ea typeface="Montserrat"/>
              <a:cs typeface="Montserrat"/>
              <a:sym typeface="Montserrat"/>
            </a:endParaRPr>
          </a:p>
        </p:txBody>
      </p:sp>
      <p:sp>
        <p:nvSpPr>
          <p:cNvPr id="166" name="Google Shape;166;p19"/>
          <p:cNvSpPr txBox="1">
            <a:spLocks noGrp="1"/>
          </p:cNvSpPr>
          <p:nvPr>
            <p:ph type="title"/>
          </p:nvPr>
        </p:nvSpPr>
        <p:spPr>
          <a:xfrm>
            <a:off x="1094125" y="1417550"/>
            <a:ext cx="6678300" cy="193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accent1"/>
                </a:solidFill>
              </a:defRPr>
            </a:lvl1pPr>
            <a:lvl2pPr lvl="1" algn="ctr" rtl="0">
              <a:spcBef>
                <a:spcPts val="0"/>
              </a:spcBef>
              <a:spcAft>
                <a:spcPts val="0"/>
              </a:spcAft>
              <a:buNone/>
              <a:defRPr>
                <a:solidFill>
                  <a:schemeClr val="accent1"/>
                </a:solidFill>
              </a:defRPr>
            </a:lvl2pPr>
            <a:lvl3pPr lvl="2" algn="ctr" rtl="0">
              <a:spcBef>
                <a:spcPts val="0"/>
              </a:spcBef>
              <a:spcAft>
                <a:spcPts val="0"/>
              </a:spcAft>
              <a:buNone/>
              <a:defRPr>
                <a:solidFill>
                  <a:schemeClr val="accent1"/>
                </a:solidFill>
              </a:defRPr>
            </a:lvl3pPr>
            <a:lvl4pPr lvl="3" algn="ctr" rtl="0">
              <a:spcBef>
                <a:spcPts val="0"/>
              </a:spcBef>
              <a:spcAft>
                <a:spcPts val="0"/>
              </a:spcAft>
              <a:buNone/>
              <a:defRPr>
                <a:solidFill>
                  <a:schemeClr val="accent1"/>
                </a:solidFill>
              </a:defRPr>
            </a:lvl4pPr>
            <a:lvl5pPr lvl="4" algn="ctr" rtl="0">
              <a:spcBef>
                <a:spcPts val="0"/>
              </a:spcBef>
              <a:spcAft>
                <a:spcPts val="0"/>
              </a:spcAft>
              <a:buNone/>
              <a:defRPr>
                <a:solidFill>
                  <a:schemeClr val="accent1"/>
                </a:solidFill>
              </a:defRPr>
            </a:lvl5pPr>
            <a:lvl6pPr lvl="5" algn="ctr" rtl="0">
              <a:spcBef>
                <a:spcPts val="0"/>
              </a:spcBef>
              <a:spcAft>
                <a:spcPts val="0"/>
              </a:spcAft>
              <a:buNone/>
              <a:defRPr>
                <a:solidFill>
                  <a:schemeClr val="accent1"/>
                </a:solidFill>
              </a:defRPr>
            </a:lvl6pPr>
            <a:lvl7pPr lvl="6" algn="ctr" rtl="0">
              <a:spcBef>
                <a:spcPts val="0"/>
              </a:spcBef>
              <a:spcAft>
                <a:spcPts val="0"/>
              </a:spcAft>
              <a:buNone/>
              <a:defRPr>
                <a:solidFill>
                  <a:schemeClr val="accent1"/>
                </a:solidFill>
              </a:defRPr>
            </a:lvl7pPr>
            <a:lvl8pPr lvl="7" algn="ctr" rtl="0">
              <a:spcBef>
                <a:spcPts val="0"/>
              </a:spcBef>
              <a:spcAft>
                <a:spcPts val="0"/>
              </a:spcAft>
              <a:buNone/>
              <a:defRPr>
                <a:solidFill>
                  <a:schemeClr val="accent1"/>
                </a:solidFill>
              </a:defRPr>
            </a:lvl8pPr>
            <a:lvl9pPr lvl="8" algn="ctr" rtl="0">
              <a:spcBef>
                <a:spcPts val="0"/>
              </a:spcBef>
              <a:spcAft>
                <a:spcPts val="0"/>
              </a:spcAft>
              <a:buNone/>
              <a:defRPr>
                <a:solidFill>
                  <a:schemeClr val="accent1"/>
                </a:solidFill>
              </a:defRPr>
            </a:lvl9pPr>
          </a:lstStyle>
          <a:p>
            <a:endParaRPr/>
          </a:p>
        </p:txBody>
      </p:sp>
      <p:sp>
        <p:nvSpPr>
          <p:cNvPr id="167" name="Google Shape;167;p19"/>
          <p:cNvSpPr txBox="1">
            <a:spLocks noGrp="1"/>
          </p:cNvSpPr>
          <p:nvPr>
            <p:ph type="subTitle" idx="1"/>
          </p:nvPr>
        </p:nvSpPr>
        <p:spPr>
          <a:xfrm>
            <a:off x="1094125" y="3504250"/>
            <a:ext cx="6635100" cy="498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600" b="1">
                <a:solidFill>
                  <a:schemeClr val="accent3"/>
                </a:solidFill>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text columns ">
  <p:cSld name="CUSTOM_4">
    <p:bg>
      <p:bgPr>
        <a:noFill/>
        <a:effectLst/>
      </p:bgPr>
    </p:bg>
    <p:spTree>
      <p:nvGrpSpPr>
        <p:cNvPr id="1" name="Shape 168"/>
        <p:cNvGrpSpPr/>
        <p:nvPr/>
      </p:nvGrpSpPr>
      <p:grpSpPr>
        <a:xfrm>
          <a:off x="0" y="0"/>
          <a:ext cx="0" cy="0"/>
          <a:chOff x="0" y="0"/>
          <a:chExt cx="0" cy="0"/>
        </a:xfrm>
      </p:grpSpPr>
      <p:sp>
        <p:nvSpPr>
          <p:cNvPr id="169" name="Google Shape;169;p20"/>
          <p:cNvSpPr/>
          <p:nvPr/>
        </p:nvSpPr>
        <p:spPr>
          <a:xfrm>
            <a:off x="-28575" y="-82650"/>
            <a:ext cx="4600500" cy="5308800"/>
          </a:xfrm>
          <a:prstGeom prst="rect">
            <a:avLst/>
          </a:prstGeom>
          <a:solidFill>
            <a:srgbClr val="75C4C0"/>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170" name="Google Shape;170;p20"/>
          <p:cNvSpPr txBox="1"/>
          <p:nvPr/>
        </p:nvSpPr>
        <p:spPr>
          <a:xfrm>
            <a:off x="5298300" y="2567075"/>
            <a:ext cx="3119400" cy="1482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endParaRPr sz="2400" b="1">
              <a:solidFill>
                <a:srgbClr val="27316F"/>
              </a:solidFill>
              <a:latin typeface="Montserrat"/>
              <a:ea typeface="Montserrat"/>
              <a:cs typeface="Montserrat"/>
              <a:sym typeface="Montserrat"/>
            </a:endParaRPr>
          </a:p>
        </p:txBody>
      </p:sp>
      <p:sp>
        <p:nvSpPr>
          <p:cNvPr id="171" name="Google Shape;171;p20"/>
          <p:cNvSpPr txBox="1"/>
          <p:nvPr/>
        </p:nvSpPr>
        <p:spPr>
          <a:xfrm>
            <a:off x="5298300" y="4049375"/>
            <a:ext cx="3119400" cy="1235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a:solidFill>
                <a:srgbClr val="27316F"/>
              </a:solidFill>
              <a:latin typeface="Montserrat"/>
              <a:ea typeface="Montserrat"/>
              <a:cs typeface="Montserrat"/>
              <a:sym typeface="Montserrat"/>
            </a:endParaRPr>
          </a:p>
        </p:txBody>
      </p:sp>
      <p:sp>
        <p:nvSpPr>
          <p:cNvPr id="172" name="Google Shape;172;p20"/>
          <p:cNvSpPr txBox="1"/>
          <p:nvPr/>
        </p:nvSpPr>
        <p:spPr>
          <a:xfrm>
            <a:off x="5387850" y="3299075"/>
            <a:ext cx="3119400" cy="750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sz="2400" b="1">
              <a:solidFill>
                <a:srgbClr val="FFFFFF"/>
              </a:solidFill>
              <a:latin typeface="Montserrat"/>
              <a:ea typeface="Montserrat"/>
              <a:cs typeface="Montserrat"/>
              <a:sym typeface="Montserrat"/>
            </a:endParaRPr>
          </a:p>
        </p:txBody>
      </p:sp>
      <p:sp>
        <p:nvSpPr>
          <p:cNvPr id="173" name="Google Shape;173;p20"/>
          <p:cNvSpPr txBox="1">
            <a:spLocks noGrp="1"/>
          </p:cNvSpPr>
          <p:nvPr>
            <p:ph type="title"/>
          </p:nvPr>
        </p:nvSpPr>
        <p:spPr>
          <a:xfrm>
            <a:off x="376750" y="2660066"/>
            <a:ext cx="3994800" cy="1145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solidFill>
                  <a:schemeClr val="accent1"/>
                </a:solidFill>
              </a:defRPr>
            </a:lvl1pPr>
            <a:lvl2pPr lvl="1" algn="ctr" rtl="0">
              <a:lnSpc>
                <a:spcPct val="100000"/>
              </a:lnSpc>
              <a:spcBef>
                <a:spcPts val="0"/>
              </a:spcBef>
              <a:spcAft>
                <a:spcPts val="0"/>
              </a:spcAft>
              <a:buNone/>
              <a:defRPr sz="1800"/>
            </a:lvl2pPr>
            <a:lvl3pPr lvl="2" algn="ctr" rtl="0">
              <a:lnSpc>
                <a:spcPct val="100000"/>
              </a:lnSpc>
              <a:spcBef>
                <a:spcPts val="0"/>
              </a:spcBef>
              <a:spcAft>
                <a:spcPts val="0"/>
              </a:spcAft>
              <a:buNone/>
              <a:defRPr sz="1800"/>
            </a:lvl3pPr>
            <a:lvl4pPr lvl="3" algn="ctr" rtl="0">
              <a:lnSpc>
                <a:spcPct val="100000"/>
              </a:lnSpc>
              <a:spcBef>
                <a:spcPts val="0"/>
              </a:spcBef>
              <a:spcAft>
                <a:spcPts val="0"/>
              </a:spcAft>
              <a:buNone/>
              <a:defRPr sz="1800"/>
            </a:lvl4pPr>
            <a:lvl5pPr lvl="4" algn="ctr" rtl="0">
              <a:lnSpc>
                <a:spcPct val="100000"/>
              </a:lnSpc>
              <a:spcBef>
                <a:spcPts val="0"/>
              </a:spcBef>
              <a:spcAft>
                <a:spcPts val="0"/>
              </a:spcAft>
              <a:buNone/>
              <a:defRPr sz="1800"/>
            </a:lvl5pPr>
            <a:lvl6pPr lvl="5" algn="ctr" rtl="0">
              <a:lnSpc>
                <a:spcPct val="100000"/>
              </a:lnSpc>
              <a:spcBef>
                <a:spcPts val="0"/>
              </a:spcBef>
              <a:spcAft>
                <a:spcPts val="0"/>
              </a:spcAft>
              <a:buNone/>
              <a:defRPr sz="1800"/>
            </a:lvl6pPr>
            <a:lvl7pPr lvl="6" algn="ctr" rtl="0">
              <a:lnSpc>
                <a:spcPct val="100000"/>
              </a:lnSpc>
              <a:spcBef>
                <a:spcPts val="0"/>
              </a:spcBef>
              <a:spcAft>
                <a:spcPts val="0"/>
              </a:spcAft>
              <a:buNone/>
              <a:defRPr sz="1800"/>
            </a:lvl7pPr>
            <a:lvl8pPr lvl="7" algn="ctr" rtl="0">
              <a:lnSpc>
                <a:spcPct val="100000"/>
              </a:lnSpc>
              <a:spcBef>
                <a:spcPts val="0"/>
              </a:spcBef>
              <a:spcAft>
                <a:spcPts val="0"/>
              </a:spcAft>
              <a:buNone/>
              <a:defRPr sz="1800"/>
            </a:lvl8pPr>
            <a:lvl9pPr lvl="8" algn="ctr" rtl="0">
              <a:lnSpc>
                <a:spcPct val="100000"/>
              </a:lnSpc>
              <a:spcBef>
                <a:spcPts val="0"/>
              </a:spcBef>
              <a:spcAft>
                <a:spcPts val="0"/>
              </a:spcAft>
              <a:buNone/>
              <a:defRPr sz="1800"/>
            </a:lvl9pPr>
          </a:lstStyle>
          <a:p>
            <a:endParaRPr/>
          </a:p>
        </p:txBody>
      </p:sp>
      <p:sp>
        <p:nvSpPr>
          <p:cNvPr id="174" name="Google Shape;174;p20"/>
          <p:cNvSpPr txBox="1">
            <a:spLocks noGrp="1"/>
          </p:cNvSpPr>
          <p:nvPr>
            <p:ph type="subTitle" idx="1"/>
          </p:nvPr>
        </p:nvSpPr>
        <p:spPr>
          <a:xfrm>
            <a:off x="376750" y="3513925"/>
            <a:ext cx="4045800" cy="90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lnSpc>
                <a:spcPct val="100000"/>
              </a:lnSpc>
              <a:spcBef>
                <a:spcPts val="1600"/>
              </a:spcBef>
              <a:spcAft>
                <a:spcPts val="0"/>
              </a:spcAft>
              <a:buNone/>
              <a:defRPr sz="1600"/>
            </a:lvl2pPr>
            <a:lvl3pPr lvl="2" algn="ctr" rtl="0">
              <a:lnSpc>
                <a:spcPct val="100000"/>
              </a:lnSpc>
              <a:spcBef>
                <a:spcPts val="1600"/>
              </a:spcBef>
              <a:spcAft>
                <a:spcPts val="0"/>
              </a:spcAft>
              <a:buNone/>
              <a:defRPr sz="1600"/>
            </a:lvl3pPr>
            <a:lvl4pPr lvl="3" algn="ctr" rtl="0">
              <a:lnSpc>
                <a:spcPct val="100000"/>
              </a:lnSpc>
              <a:spcBef>
                <a:spcPts val="1600"/>
              </a:spcBef>
              <a:spcAft>
                <a:spcPts val="0"/>
              </a:spcAft>
              <a:buNone/>
              <a:defRPr sz="1600"/>
            </a:lvl4pPr>
            <a:lvl5pPr lvl="4" algn="ctr" rtl="0">
              <a:lnSpc>
                <a:spcPct val="100000"/>
              </a:lnSpc>
              <a:spcBef>
                <a:spcPts val="1600"/>
              </a:spcBef>
              <a:spcAft>
                <a:spcPts val="0"/>
              </a:spcAft>
              <a:buNone/>
              <a:defRPr sz="1600"/>
            </a:lvl5pPr>
            <a:lvl6pPr lvl="5" algn="ctr" rtl="0">
              <a:lnSpc>
                <a:spcPct val="100000"/>
              </a:lnSpc>
              <a:spcBef>
                <a:spcPts val="1600"/>
              </a:spcBef>
              <a:spcAft>
                <a:spcPts val="0"/>
              </a:spcAft>
              <a:buNone/>
              <a:defRPr sz="1600"/>
            </a:lvl6pPr>
            <a:lvl7pPr lvl="6" algn="ctr" rtl="0">
              <a:lnSpc>
                <a:spcPct val="100000"/>
              </a:lnSpc>
              <a:spcBef>
                <a:spcPts val="1600"/>
              </a:spcBef>
              <a:spcAft>
                <a:spcPts val="0"/>
              </a:spcAft>
              <a:buNone/>
              <a:defRPr sz="1600"/>
            </a:lvl7pPr>
            <a:lvl8pPr lvl="7" algn="ctr" rtl="0">
              <a:lnSpc>
                <a:spcPct val="100000"/>
              </a:lnSpc>
              <a:spcBef>
                <a:spcPts val="1600"/>
              </a:spcBef>
              <a:spcAft>
                <a:spcPts val="0"/>
              </a:spcAft>
              <a:buNone/>
              <a:defRPr sz="1600"/>
            </a:lvl8pPr>
            <a:lvl9pPr lvl="8" algn="ctr" rtl="0">
              <a:lnSpc>
                <a:spcPct val="100000"/>
              </a:lnSpc>
              <a:spcBef>
                <a:spcPts val="1600"/>
              </a:spcBef>
              <a:spcAft>
                <a:spcPts val="1600"/>
              </a:spcAft>
              <a:buNone/>
              <a:defRPr sz="1600"/>
            </a:lvl9pPr>
          </a:lstStyle>
          <a:p>
            <a:endParaRPr/>
          </a:p>
        </p:txBody>
      </p:sp>
      <p:sp>
        <p:nvSpPr>
          <p:cNvPr id="175" name="Google Shape;175;p20"/>
          <p:cNvSpPr txBox="1">
            <a:spLocks noGrp="1"/>
          </p:cNvSpPr>
          <p:nvPr>
            <p:ph type="title" idx="2"/>
          </p:nvPr>
        </p:nvSpPr>
        <p:spPr>
          <a:xfrm>
            <a:off x="4745525" y="2660066"/>
            <a:ext cx="3994800" cy="1145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solidFill>
                  <a:schemeClr val="accent1"/>
                </a:solidFill>
              </a:defRPr>
            </a:lvl1pPr>
            <a:lvl2pPr lvl="1" algn="ctr" rtl="0">
              <a:lnSpc>
                <a:spcPct val="100000"/>
              </a:lnSpc>
              <a:spcBef>
                <a:spcPts val="0"/>
              </a:spcBef>
              <a:spcAft>
                <a:spcPts val="0"/>
              </a:spcAft>
              <a:buNone/>
              <a:defRPr sz="1800"/>
            </a:lvl2pPr>
            <a:lvl3pPr lvl="2" algn="ctr" rtl="0">
              <a:lnSpc>
                <a:spcPct val="100000"/>
              </a:lnSpc>
              <a:spcBef>
                <a:spcPts val="0"/>
              </a:spcBef>
              <a:spcAft>
                <a:spcPts val="0"/>
              </a:spcAft>
              <a:buNone/>
              <a:defRPr sz="1800"/>
            </a:lvl3pPr>
            <a:lvl4pPr lvl="3" algn="ctr" rtl="0">
              <a:lnSpc>
                <a:spcPct val="100000"/>
              </a:lnSpc>
              <a:spcBef>
                <a:spcPts val="0"/>
              </a:spcBef>
              <a:spcAft>
                <a:spcPts val="0"/>
              </a:spcAft>
              <a:buNone/>
              <a:defRPr sz="1800"/>
            </a:lvl4pPr>
            <a:lvl5pPr lvl="4" algn="ctr" rtl="0">
              <a:lnSpc>
                <a:spcPct val="100000"/>
              </a:lnSpc>
              <a:spcBef>
                <a:spcPts val="0"/>
              </a:spcBef>
              <a:spcAft>
                <a:spcPts val="0"/>
              </a:spcAft>
              <a:buNone/>
              <a:defRPr sz="1800"/>
            </a:lvl5pPr>
            <a:lvl6pPr lvl="5" algn="ctr" rtl="0">
              <a:lnSpc>
                <a:spcPct val="100000"/>
              </a:lnSpc>
              <a:spcBef>
                <a:spcPts val="0"/>
              </a:spcBef>
              <a:spcAft>
                <a:spcPts val="0"/>
              </a:spcAft>
              <a:buNone/>
              <a:defRPr sz="1800"/>
            </a:lvl6pPr>
            <a:lvl7pPr lvl="6" algn="ctr" rtl="0">
              <a:lnSpc>
                <a:spcPct val="100000"/>
              </a:lnSpc>
              <a:spcBef>
                <a:spcPts val="0"/>
              </a:spcBef>
              <a:spcAft>
                <a:spcPts val="0"/>
              </a:spcAft>
              <a:buNone/>
              <a:defRPr sz="1800"/>
            </a:lvl7pPr>
            <a:lvl8pPr lvl="7" algn="ctr" rtl="0">
              <a:lnSpc>
                <a:spcPct val="100000"/>
              </a:lnSpc>
              <a:spcBef>
                <a:spcPts val="0"/>
              </a:spcBef>
              <a:spcAft>
                <a:spcPts val="0"/>
              </a:spcAft>
              <a:buNone/>
              <a:defRPr sz="1800"/>
            </a:lvl8pPr>
            <a:lvl9pPr lvl="8" algn="ctr" rtl="0">
              <a:lnSpc>
                <a:spcPct val="100000"/>
              </a:lnSpc>
              <a:spcBef>
                <a:spcPts val="0"/>
              </a:spcBef>
              <a:spcAft>
                <a:spcPts val="0"/>
              </a:spcAft>
              <a:buNone/>
              <a:defRPr sz="1800"/>
            </a:lvl9pPr>
          </a:lstStyle>
          <a:p>
            <a:endParaRPr/>
          </a:p>
        </p:txBody>
      </p:sp>
      <p:sp>
        <p:nvSpPr>
          <p:cNvPr id="176" name="Google Shape;176;p20"/>
          <p:cNvSpPr txBox="1">
            <a:spLocks noGrp="1"/>
          </p:cNvSpPr>
          <p:nvPr>
            <p:ph type="subTitle" idx="3"/>
          </p:nvPr>
        </p:nvSpPr>
        <p:spPr>
          <a:xfrm>
            <a:off x="4745525" y="3513925"/>
            <a:ext cx="4045800" cy="90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lnSpc>
                <a:spcPct val="100000"/>
              </a:lnSpc>
              <a:spcBef>
                <a:spcPts val="1600"/>
              </a:spcBef>
              <a:spcAft>
                <a:spcPts val="0"/>
              </a:spcAft>
              <a:buNone/>
              <a:defRPr sz="1600"/>
            </a:lvl2pPr>
            <a:lvl3pPr lvl="2" algn="ctr" rtl="0">
              <a:lnSpc>
                <a:spcPct val="100000"/>
              </a:lnSpc>
              <a:spcBef>
                <a:spcPts val="1600"/>
              </a:spcBef>
              <a:spcAft>
                <a:spcPts val="0"/>
              </a:spcAft>
              <a:buNone/>
              <a:defRPr sz="1600"/>
            </a:lvl3pPr>
            <a:lvl4pPr lvl="3" algn="ctr" rtl="0">
              <a:lnSpc>
                <a:spcPct val="100000"/>
              </a:lnSpc>
              <a:spcBef>
                <a:spcPts val="1600"/>
              </a:spcBef>
              <a:spcAft>
                <a:spcPts val="0"/>
              </a:spcAft>
              <a:buNone/>
              <a:defRPr sz="1600"/>
            </a:lvl4pPr>
            <a:lvl5pPr lvl="4" algn="ctr" rtl="0">
              <a:lnSpc>
                <a:spcPct val="100000"/>
              </a:lnSpc>
              <a:spcBef>
                <a:spcPts val="1600"/>
              </a:spcBef>
              <a:spcAft>
                <a:spcPts val="0"/>
              </a:spcAft>
              <a:buNone/>
              <a:defRPr sz="1600"/>
            </a:lvl5pPr>
            <a:lvl6pPr lvl="5" algn="ctr" rtl="0">
              <a:lnSpc>
                <a:spcPct val="100000"/>
              </a:lnSpc>
              <a:spcBef>
                <a:spcPts val="1600"/>
              </a:spcBef>
              <a:spcAft>
                <a:spcPts val="0"/>
              </a:spcAft>
              <a:buNone/>
              <a:defRPr sz="1600"/>
            </a:lvl6pPr>
            <a:lvl7pPr lvl="6" algn="ctr" rtl="0">
              <a:lnSpc>
                <a:spcPct val="100000"/>
              </a:lnSpc>
              <a:spcBef>
                <a:spcPts val="1600"/>
              </a:spcBef>
              <a:spcAft>
                <a:spcPts val="0"/>
              </a:spcAft>
              <a:buNone/>
              <a:defRPr sz="1600"/>
            </a:lvl7pPr>
            <a:lvl8pPr lvl="7" algn="ctr" rtl="0">
              <a:lnSpc>
                <a:spcPct val="100000"/>
              </a:lnSpc>
              <a:spcBef>
                <a:spcPts val="1600"/>
              </a:spcBef>
              <a:spcAft>
                <a:spcPts val="0"/>
              </a:spcAft>
              <a:buNone/>
              <a:defRPr sz="1600"/>
            </a:lvl8pPr>
            <a:lvl9pPr lvl="8" algn="ctr" rtl="0">
              <a:lnSpc>
                <a:spcPct val="100000"/>
              </a:lnSpc>
              <a:spcBef>
                <a:spcPts val="1600"/>
              </a:spcBef>
              <a:spcAft>
                <a:spcPts val="1600"/>
              </a:spcAft>
              <a:buNone/>
              <a:defRPr sz="16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CUSTOM_4_1_1">
    <p:bg>
      <p:bgPr>
        <a:noFill/>
        <a:effectLst/>
      </p:bgPr>
    </p:bg>
    <p:spTree>
      <p:nvGrpSpPr>
        <p:cNvPr id="1" name="Shape 177"/>
        <p:cNvGrpSpPr/>
        <p:nvPr/>
      </p:nvGrpSpPr>
      <p:grpSpPr>
        <a:xfrm>
          <a:off x="0" y="0"/>
          <a:ext cx="0" cy="0"/>
          <a:chOff x="0" y="0"/>
          <a:chExt cx="0" cy="0"/>
        </a:xfrm>
      </p:grpSpPr>
      <p:sp>
        <p:nvSpPr>
          <p:cNvPr id="178" name="Google Shape;178;p21"/>
          <p:cNvSpPr/>
          <p:nvPr/>
        </p:nvSpPr>
        <p:spPr>
          <a:xfrm rot="-5400000">
            <a:off x="7965010" y="-1097203"/>
            <a:ext cx="2387700" cy="2387700"/>
          </a:xfrm>
          <a:prstGeom prst="blockArc">
            <a:avLst>
              <a:gd name="adj1" fmla="val 10820796"/>
              <a:gd name="adj2" fmla="val 16556050"/>
              <a:gd name="adj3" fmla="val 1084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1"/>
          <p:cNvSpPr/>
          <p:nvPr/>
        </p:nvSpPr>
        <p:spPr>
          <a:xfrm>
            <a:off x="-154350" y="236675"/>
            <a:ext cx="9452700" cy="661500"/>
          </a:xfrm>
          <a:prstGeom prst="rect">
            <a:avLst/>
          </a:prstGeom>
          <a:solidFill>
            <a:srgbClr val="75C4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1"/>
          <p:cNvSpPr txBox="1"/>
          <p:nvPr/>
        </p:nvSpPr>
        <p:spPr>
          <a:xfrm>
            <a:off x="1094125" y="389075"/>
            <a:ext cx="6825900" cy="75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solidFill>
                <a:srgbClr val="FFFFFF"/>
              </a:solidFill>
              <a:latin typeface="Montserrat"/>
              <a:ea typeface="Montserrat"/>
              <a:cs typeface="Montserrat"/>
              <a:sym typeface="Montserrat"/>
            </a:endParaRPr>
          </a:p>
        </p:txBody>
      </p:sp>
      <p:sp>
        <p:nvSpPr>
          <p:cNvPr id="181" name="Google Shape;181;p21"/>
          <p:cNvSpPr/>
          <p:nvPr/>
        </p:nvSpPr>
        <p:spPr>
          <a:xfrm rot="-900003">
            <a:off x="-1468002" y="4320800"/>
            <a:ext cx="2387761" cy="2387761"/>
          </a:xfrm>
          <a:prstGeom prst="blockArc">
            <a:avLst>
              <a:gd name="adj1" fmla="val 17506725"/>
              <a:gd name="adj2" fmla="val 21555750"/>
              <a:gd name="adj3" fmla="val 9524"/>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1"/>
          <p:cNvSpPr txBox="1">
            <a:spLocks noGrp="1"/>
          </p:cNvSpPr>
          <p:nvPr>
            <p:ph type="title"/>
          </p:nvPr>
        </p:nvSpPr>
        <p:spPr>
          <a:xfrm>
            <a:off x="1094125" y="281075"/>
            <a:ext cx="7738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list">
  <p:cSld name="CUSTOM_4_1_1_3">
    <p:bg>
      <p:bgPr>
        <a:noFill/>
        <a:effectLst/>
      </p:bgPr>
    </p:bg>
    <p:spTree>
      <p:nvGrpSpPr>
        <p:cNvPr id="1" name="Shape 183"/>
        <p:cNvGrpSpPr/>
        <p:nvPr/>
      </p:nvGrpSpPr>
      <p:grpSpPr>
        <a:xfrm>
          <a:off x="0" y="0"/>
          <a:ext cx="0" cy="0"/>
          <a:chOff x="0" y="0"/>
          <a:chExt cx="0" cy="0"/>
        </a:xfrm>
      </p:grpSpPr>
      <p:sp>
        <p:nvSpPr>
          <p:cNvPr id="184" name="Google Shape;184;p22"/>
          <p:cNvSpPr/>
          <p:nvPr/>
        </p:nvSpPr>
        <p:spPr>
          <a:xfrm rot="-5400000">
            <a:off x="7965010" y="-1097203"/>
            <a:ext cx="2387700" cy="2387700"/>
          </a:xfrm>
          <a:prstGeom prst="blockArc">
            <a:avLst>
              <a:gd name="adj1" fmla="val 10820796"/>
              <a:gd name="adj2" fmla="val 16556050"/>
              <a:gd name="adj3" fmla="val 1084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154350" y="236675"/>
            <a:ext cx="9452700" cy="661500"/>
          </a:xfrm>
          <a:prstGeom prst="rect">
            <a:avLst/>
          </a:prstGeom>
          <a:solidFill>
            <a:srgbClr val="75C4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txBox="1"/>
          <p:nvPr/>
        </p:nvSpPr>
        <p:spPr>
          <a:xfrm>
            <a:off x="1094125" y="389075"/>
            <a:ext cx="6825900" cy="75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solidFill>
                <a:srgbClr val="FFFFFF"/>
              </a:solidFill>
              <a:latin typeface="Montserrat"/>
              <a:ea typeface="Montserrat"/>
              <a:cs typeface="Montserrat"/>
              <a:sym typeface="Montserrat"/>
            </a:endParaRPr>
          </a:p>
        </p:txBody>
      </p:sp>
      <p:sp>
        <p:nvSpPr>
          <p:cNvPr id="187" name="Google Shape;187;p22"/>
          <p:cNvSpPr/>
          <p:nvPr/>
        </p:nvSpPr>
        <p:spPr>
          <a:xfrm rot="-900003">
            <a:off x="-1468002" y="4320800"/>
            <a:ext cx="2387761" cy="2387761"/>
          </a:xfrm>
          <a:prstGeom prst="blockArc">
            <a:avLst>
              <a:gd name="adj1" fmla="val 17506725"/>
              <a:gd name="adj2" fmla="val 21555750"/>
              <a:gd name="adj3" fmla="val 9524"/>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txBox="1">
            <a:spLocks noGrp="1"/>
          </p:cNvSpPr>
          <p:nvPr>
            <p:ph type="title"/>
          </p:nvPr>
        </p:nvSpPr>
        <p:spPr>
          <a:xfrm>
            <a:off x="1094125" y="281075"/>
            <a:ext cx="7738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9" name="Google Shape;189;p22"/>
          <p:cNvSpPr txBox="1">
            <a:spLocks noGrp="1"/>
          </p:cNvSpPr>
          <p:nvPr>
            <p:ph type="body" idx="1"/>
          </p:nvPr>
        </p:nvSpPr>
        <p:spPr>
          <a:xfrm>
            <a:off x="702900" y="1152475"/>
            <a:ext cx="53394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1pPr>
            <a:lvl2pPr marL="914400" lvl="1" indent="-317500" rtl="0">
              <a:lnSpc>
                <a:spcPct val="115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2pPr>
            <a:lvl3pPr marL="1371600" lvl="2" indent="-317500" rtl="0">
              <a:lnSpc>
                <a:spcPct val="115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3pPr>
            <a:lvl4pPr marL="1828800" lvl="3" indent="-317500" rtl="0">
              <a:lnSpc>
                <a:spcPct val="115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4pPr>
            <a:lvl5pPr marL="2286000" lvl="4" indent="-317500" rtl="0">
              <a:lnSpc>
                <a:spcPct val="115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5pPr>
            <a:lvl6pPr marL="2743200" lvl="5" indent="-317500" rtl="0">
              <a:lnSpc>
                <a:spcPct val="115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6pPr>
            <a:lvl7pPr marL="3200400" lvl="6" indent="-317500" rtl="0">
              <a:lnSpc>
                <a:spcPct val="115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7pPr>
            <a:lvl8pPr marL="3657600" lvl="7" indent="-317500" rtl="0">
              <a:lnSpc>
                <a:spcPct val="115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8pPr>
            <a:lvl9pPr marL="4114800" lvl="8" indent="-317500" rtl="0">
              <a:lnSpc>
                <a:spcPct val="115000"/>
              </a:lnSpc>
              <a:spcBef>
                <a:spcPts val="1600"/>
              </a:spcBef>
              <a:spcAft>
                <a:spcPts val="1600"/>
              </a:spcAft>
              <a:buClr>
                <a:schemeClr val="accent1"/>
              </a:buClr>
              <a:buSzPts val="1400"/>
              <a:buFont typeface="Montserrat"/>
              <a:buChar char="■"/>
              <a:defRPr>
                <a:solidFill>
                  <a:schemeClr val="accent1"/>
                </a:solidFill>
                <a:latin typeface="Montserrat"/>
                <a:ea typeface="Montserrat"/>
                <a:cs typeface="Montserrat"/>
                <a:sym typeface="Montserrat"/>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4_1_1_1">
    <p:bg>
      <p:bgPr>
        <a:noFill/>
        <a:effectLst/>
      </p:bgPr>
    </p:bg>
    <p:spTree>
      <p:nvGrpSpPr>
        <p:cNvPr id="1" name="Shape 198"/>
        <p:cNvGrpSpPr/>
        <p:nvPr/>
      </p:nvGrpSpPr>
      <p:grpSpPr>
        <a:xfrm>
          <a:off x="0" y="0"/>
          <a:ext cx="0" cy="0"/>
          <a:chOff x="0" y="0"/>
          <a:chExt cx="0" cy="0"/>
        </a:xfrm>
      </p:grpSpPr>
      <p:sp>
        <p:nvSpPr>
          <p:cNvPr id="199" name="Google Shape;199;p24"/>
          <p:cNvSpPr/>
          <p:nvPr/>
        </p:nvSpPr>
        <p:spPr>
          <a:xfrm rot="-5400000">
            <a:off x="8177603" y="-1151798"/>
            <a:ext cx="1948500" cy="1948500"/>
          </a:xfrm>
          <a:prstGeom prst="blockArc">
            <a:avLst>
              <a:gd name="adj1" fmla="val 10796618"/>
              <a:gd name="adj2" fmla="val 15882085"/>
              <a:gd name="adj3" fmla="val 7819"/>
            </a:avLst>
          </a:pr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4"/>
          <p:cNvSpPr/>
          <p:nvPr/>
        </p:nvSpPr>
        <p:spPr>
          <a:xfrm rot="-900003">
            <a:off x="-1427327" y="3995525"/>
            <a:ext cx="2387761" cy="2387761"/>
          </a:xfrm>
          <a:prstGeom prst="blockArc">
            <a:avLst>
              <a:gd name="adj1" fmla="val 17683086"/>
              <a:gd name="adj2" fmla="val 837016"/>
              <a:gd name="adj3" fmla="val 920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4"/>
          <p:cNvSpPr txBox="1">
            <a:spLocks noGrp="1"/>
          </p:cNvSpPr>
          <p:nvPr>
            <p:ph type="title"/>
          </p:nvPr>
        </p:nvSpPr>
        <p:spPr>
          <a:xfrm>
            <a:off x="938675" y="1236950"/>
            <a:ext cx="3613800" cy="127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3000"/>
              <a:buNone/>
              <a:defRPr sz="3000">
                <a:solidFill>
                  <a:schemeClr val="accent1"/>
                </a:solidFill>
              </a:defRPr>
            </a:lvl1pPr>
            <a:lvl2pPr lvl="1" rtl="0">
              <a:lnSpc>
                <a:spcPct val="100000"/>
              </a:lnSpc>
              <a:spcBef>
                <a:spcPts val="0"/>
              </a:spcBef>
              <a:spcAft>
                <a:spcPts val="0"/>
              </a:spcAft>
              <a:buSzPts val="2800"/>
              <a:buNone/>
              <a:defRPr/>
            </a:lvl2pPr>
            <a:lvl3pPr lvl="2" rtl="0">
              <a:lnSpc>
                <a:spcPct val="100000"/>
              </a:lnSpc>
              <a:spcBef>
                <a:spcPts val="0"/>
              </a:spcBef>
              <a:spcAft>
                <a:spcPts val="0"/>
              </a:spcAft>
              <a:buSzPts val="2800"/>
              <a:buNone/>
              <a:defRPr/>
            </a:lvl3pPr>
            <a:lvl4pPr lvl="3" rtl="0">
              <a:lnSpc>
                <a:spcPct val="100000"/>
              </a:lnSpc>
              <a:spcBef>
                <a:spcPts val="0"/>
              </a:spcBef>
              <a:spcAft>
                <a:spcPts val="0"/>
              </a:spcAft>
              <a:buSzPts val="2800"/>
              <a:buNone/>
              <a:defRPr/>
            </a:lvl4pPr>
            <a:lvl5pPr lvl="4" rtl="0">
              <a:lnSpc>
                <a:spcPct val="100000"/>
              </a:lnSpc>
              <a:spcBef>
                <a:spcPts val="0"/>
              </a:spcBef>
              <a:spcAft>
                <a:spcPts val="0"/>
              </a:spcAft>
              <a:buSzPts val="2800"/>
              <a:buNone/>
              <a:defRPr/>
            </a:lvl5pPr>
            <a:lvl6pPr lvl="5" rtl="0">
              <a:lnSpc>
                <a:spcPct val="100000"/>
              </a:lnSpc>
              <a:spcBef>
                <a:spcPts val="0"/>
              </a:spcBef>
              <a:spcAft>
                <a:spcPts val="0"/>
              </a:spcAft>
              <a:buSzPts val="2800"/>
              <a:buNone/>
              <a:defRPr/>
            </a:lvl6pPr>
            <a:lvl7pPr lvl="6" rtl="0">
              <a:lnSpc>
                <a:spcPct val="100000"/>
              </a:lnSpc>
              <a:spcBef>
                <a:spcPts val="0"/>
              </a:spcBef>
              <a:spcAft>
                <a:spcPts val="0"/>
              </a:spcAft>
              <a:buSzPts val="2800"/>
              <a:buNone/>
              <a:defRPr/>
            </a:lvl7pPr>
            <a:lvl8pPr lvl="7" rtl="0">
              <a:lnSpc>
                <a:spcPct val="100000"/>
              </a:lnSpc>
              <a:spcBef>
                <a:spcPts val="0"/>
              </a:spcBef>
              <a:spcAft>
                <a:spcPts val="0"/>
              </a:spcAft>
              <a:buSzPts val="2800"/>
              <a:buNone/>
              <a:defRPr/>
            </a:lvl8pPr>
            <a:lvl9pPr lvl="8" rtl="0">
              <a:lnSpc>
                <a:spcPct val="100000"/>
              </a:lnSpc>
              <a:spcBef>
                <a:spcPts val="0"/>
              </a:spcBef>
              <a:spcAft>
                <a:spcPts val="0"/>
              </a:spcAft>
              <a:buSzPts val="2800"/>
              <a:buNone/>
              <a:defRPr/>
            </a:lvl9pPr>
          </a:lstStyle>
          <a:p>
            <a:endParaRPr/>
          </a:p>
        </p:txBody>
      </p:sp>
      <p:sp>
        <p:nvSpPr>
          <p:cNvPr id="202" name="Google Shape;202;p24"/>
          <p:cNvSpPr txBox="1">
            <a:spLocks noGrp="1"/>
          </p:cNvSpPr>
          <p:nvPr>
            <p:ph type="subTitle" idx="1"/>
          </p:nvPr>
        </p:nvSpPr>
        <p:spPr>
          <a:xfrm>
            <a:off x="1028700" y="2030575"/>
            <a:ext cx="3613800" cy="2412600"/>
          </a:xfrm>
          <a:prstGeom prst="rect">
            <a:avLst/>
          </a:prstGeom>
        </p:spPr>
        <p:txBody>
          <a:bodyPr spcFirstLastPara="1" wrap="square" lIns="0" tIns="91425" rIns="91425" bIns="91425" anchor="ctr" anchorCtr="0">
            <a:noAutofit/>
          </a:bodyPr>
          <a:lstStyle>
            <a:lvl1pPr lvl="0" rtl="0">
              <a:lnSpc>
                <a:spcPct val="100000"/>
              </a:lnSpc>
              <a:spcBef>
                <a:spcPts val="0"/>
              </a:spcBef>
              <a:spcAft>
                <a:spcPts val="0"/>
              </a:spcAft>
              <a:buNone/>
              <a:defRPr/>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s 2">
  <p:cSld name="CUSTOM_4_1_1_1_2">
    <p:bg>
      <p:bgPr>
        <a:noFill/>
        <a:effectLst/>
      </p:bgPr>
    </p:bg>
    <p:spTree>
      <p:nvGrpSpPr>
        <p:cNvPr id="1" name="Shape 203"/>
        <p:cNvGrpSpPr/>
        <p:nvPr/>
      </p:nvGrpSpPr>
      <p:grpSpPr>
        <a:xfrm>
          <a:off x="0" y="0"/>
          <a:ext cx="0" cy="0"/>
          <a:chOff x="0" y="0"/>
          <a:chExt cx="0" cy="0"/>
        </a:xfrm>
      </p:grpSpPr>
      <p:sp>
        <p:nvSpPr>
          <p:cNvPr id="204" name="Google Shape;204;p25"/>
          <p:cNvSpPr/>
          <p:nvPr/>
        </p:nvSpPr>
        <p:spPr>
          <a:xfrm rot="10800000">
            <a:off x="-1180114" y="-1205300"/>
            <a:ext cx="2387700" cy="2387700"/>
          </a:xfrm>
          <a:prstGeom prst="blockArc">
            <a:avLst>
              <a:gd name="adj1" fmla="val 10779047"/>
              <a:gd name="adj2" fmla="val 16253876"/>
              <a:gd name="adj3" fmla="val 8905"/>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5"/>
          <p:cNvSpPr txBox="1">
            <a:spLocks noGrp="1"/>
          </p:cNvSpPr>
          <p:nvPr>
            <p:ph type="title"/>
          </p:nvPr>
        </p:nvSpPr>
        <p:spPr>
          <a:xfrm>
            <a:off x="5469575" y="562313"/>
            <a:ext cx="2728800" cy="1007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3000"/>
              <a:buNone/>
              <a:defRPr sz="3000">
                <a:solidFill>
                  <a:schemeClr val="accent1"/>
                </a:solidFill>
              </a:defRPr>
            </a:lvl1pPr>
            <a:lvl2pPr lvl="1" rtl="0">
              <a:lnSpc>
                <a:spcPct val="100000"/>
              </a:lnSpc>
              <a:spcBef>
                <a:spcPts val="0"/>
              </a:spcBef>
              <a:spcAft>
                <a:spcPts val="0"/>
              </a:spcAft>
              <a:buClr>
                <a:schemeClr val="accent1"/>
              </a:buClr>
              <a:buSzPts val="2800"/>
              <a:buNone/>
              <a:defRPr>
                <a:solidFill>
                  <a:schemeClr val="accent1"/>
                </a:solidFill>
              </a:defRPr>
            </a:lvl2pPr>
            <a:lvl3pPr lvl="2" rtl="0">
              <a:lnSpc>
                <a:spcPct val="100000"/>
              </a:lnSpc>
              <a:spcBef>
                <a:spcPts val="0"/>
              </a:spcBef>
              <a:spcAft>
                <a:spcPts val="0"/>
              </a:spcAft>
              <a:buClr>
                <a:schemeClr val="accent1"/>
              </a:buClr>
              <a:buSzPts val="2800"/>
              <a:buNone/>
              <a:defRPr>
                <a:solidFill>
                  <a:schemeClr val="accent1"/>
                </a:solidFill>
              </a:defRPr>
            </a:lvl3pPr>
            <a:lvl4pPr lvl="3" rtl="0">
              <a:lnSpc>
                <a:spcPct val="100000"/>
              </a:lnSpc>
              <a:spcBef>
                <a:spcPts val="0"/>
              </a:spcBef>
              <a:spcAft>
                <a:spcPts val="0"/>
              </a:spcAft>
              <a:buClr>
                <a:schemeClr val="accent1"/>
              </a:buClr>
              <a:buSzPts val="2800"/>
              <a:buNone/>
              <a:defRPr>
                <a:solidFill>
                  <a:schemeClr val="accent1"/>
                </a:solidFill>
              </a:defRPr>
            </a:lvl4pPr>
            <a:lvl5pPr lvl="4" rtl="0">
              <a:lnSpc>
                <a:spcPct val="100000"/>
              </a:lnSpc>
              <a:spcBef>
                <a:spcPts val="0"/>
              </a:spcBef>
              <a:spcAft>
                <a:spcPts val="0"/>
              </a:spcAft>
              <a:buClr>
                <a:schemeClr val="accent1"/>
              </a:buClr>
              <a:buSzPts val="2800"/>
              <a:buNone/>
              <a:defRPr>
                <a:solidFill>
                  <a:schemeClr val="accent1"/>
                </a:solidFill>
              </a:defRPr>
            </a:lvl5pPr>
            <a:lvl6pPr lvl="5" rtl="0">
              <a:lnSpc>
                <a:spcPct val="100000"/>
              </a:lnSpc>
              <a:spcBef>
                <a:spcPts val="0"/>
              </a:spcBef>
              <a:spcAft>
                <a:spcPts val="0"/>
              </a:spcAft>
              <a:buClr>
                <a:schemeClr val="accent1"/>
              </a:buClr>
              <a:buSzPts val="2800"/>
              <a:buNone/>
              <a:defRPr>
                <a:solidFill>
                  <a:schemeClr val="accent1"/>
                </a:solidFill>
              </a:defRPr>
            </a:lvl6pPr>
            <a:lvl7pPr lvl="6" rtl="0">
              <a:lnSpc>
                <a:spcPct val="100000"/>
              </a:lnSpc>
              <a:spcBef>
                <a:spcPts val="0"/>
              </a:spcBef>
              <a:spcAft>
                <a:spcPts val="0"/>
              </a:spcAft>
              <a:buClr>
                <a:schemeClr val="accent1"/>
              </a:buClr>
              <a:buSzPts val="2800"/>
              <a:buNone/>
              <a:defRPr>
                <a:solidFill>
                  <a:schemeClr val="accent1"/>
                </a:solidFill>
              </a:defRPr>
            </a:lvl7pPr>
            <a:lvl8pPr lvl="7" rtl="0">
              <a:lnSpc>
                <a:spcPct val="100000"/>
              </a:lnSpc>
              <a:spcBef>
                <a:spcPts val="0"/>
              </a:spcBef>
              <a:spcAft>
                <a:spcPts val="0"/>
              </a:spcAft>
              <a:buClr>
                <a:schemeClr val="accent1"/>
              </a:buClr>
              <a:buSzPts val="2800"/>
              <a:buNone/>
              <a:defRPr>
                <a:solidFill>
                  <a:schemeClr val="accent1"/>
                </a:solidFill>
              </a:defRPr>
            </a:lvl8pPr>
            <a:lvl9pPr lvl="8" rtl="0">
              <a:lnSpc>
                <a:spcPct val="100000"/>
              </a:lnSpc>
              <a:spcBef>
                <a:spcPts val="0"/>
              </a:spcBef>
              <a:spcAft>
                <a:spcPts val="0"/>
              </a:spcAft>
              <a:buClr>
                <a:schemeClr val="accent1"/>
              </a:buClr>
              <a:buSzPts val="2800"/>
              <a:buNone/>
              <a:defRPr>
                <a:solidFill>
                  <a:schemeClr val="accent1"/>
                </a:solidFill>
              </a:defRPr>
            </a:lvl9pPr>
          </a:lstStyle>
          <a:p>
            <a:endParaRPr/>
          </a:p>
        </p:txBody>
      </p:sp>
      <p:sp>
        <p:nvSpPr>
          <p:cNvPr id="206" name="Google Shape;206;p25"/>
          <p:cNvSpPr txBox="1">
            <a:spLocks noGrp="1"/>
          </p:cNvSpPr>
          <p:nvPr>
            <p:ph type="subTitle" idx="1"/>
          </p:nvPr>
        </p:nvSpPr>
        <p:spPr>
          <a:xfrm>
            <a:off x="4644581" y="1506915"/>
            <a:ext cx="2265000" cy="757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None/>
              <a:defRPr sz="1800" b="1">
                <a:solidFill>
                  <a:schemeClr val="accent3"/>
                </a:solidFill>
              </a:defRPr>
            </a:lvl1pPr>
            <a:lvl2pPr lvl="1" rtl="0">
              <a:lnSpc>
                <a:spcPct val="100000"/>
              </a:lnSpc>
              <a:spcBef>
                <a:spcPts val="0"/>
              </a:spcBef>
              <a:spcAft>
                <a:spcPts val="0"/>
              </a:spcAft>
              <a:buNone/>
              <a:defRPr sz="1800"/>
            </a:lvl2pPr>
            <a:lvl3pPr lvl="2" rtl="0">
              <a:lnSpc>
                <a:spcPct val="100000"/>
              </a:lnSpc>
              <a:spcBef>
                <a:spcPts val="0"/>
              </a:spcBef>
              <a:spcAft>
                <a:spcPts val="0"/>
              </a:spcAft>
              <a:buNone/>
              <a:defRPr sz="1800"/>
            </a:lvl3pPr>
            <a:lvl4pPr lvl="3" rtl="0">
              <a:lnSpc>
                <a:spcPct val="100000"/>
              </a:lnSpc>
              <a:spcBef>
                <a:spcPts val="0"/>
              </a:spcBef>
              <a:spcAft>
                <a:spcPts val="0"/>
              </a:spcAft>
              <a:buNone/>
              <a:defRPr sz="1800"/>
            </a:lvl4pPr>
            <a:lvl5pPr lvl="4" rtl="0">
              <a:lnSpc>
                <a:spcPct val="100000"/>
              </a:lnSpc>
              <a:spcBef>
                <a:spcPts val="0"/>
              </a:spcBef>
              <a:spcAft>
                <a:spcPts val="0"/>
              </a:spcAft>
              <a:buNone/>
              <a:defRPr sz="1800"/>
            </a:lvl5pPr>
            <a:lvl6pPr lvl="5" rtl="0">
              <a:lnSpc>
                <a:spcPct val="100000"/>
              </a:lnSpc>
              <a:spcBef>
                <a:spcPts val="0"/>
              </a:spcBef>
              <a:spcAft>
                <a:spcPts val="0"/>
              </a:spcAft>
              <a:buNone/>
              <a:defRPr sz="1800"/>
            </a:lvl6pPr>
            <a:lvl7pPr lvl="6" rtl="0">
              <a:lnSpc>
                <a:spcPct val="100000"/>
              </a:lnSpc>
              <a:spcBef>
                <a:spcPts val="0"/>
              </a:spcBef>
              <a:spcAft>
                <a:spcPts val="0"/>
              </a:spcAft>
              <a:buNone/>
              <a:defRPr sz="1800"/>
            </a:lvl7pPr>
            <a:lvl8pPr lvl="7" rtl="0">
              <a:lnSpc>
                <a:spcPct val="100000"/>
              </a:lnSpc>
              <a:spcBef>
                <a:spcPts val="0"/>
              </a:spcBef>
              <a:spcAft>
                <a:spcPts val="0"/>
              </a:spcAft>
              <a:buNone/>
              <a:defRPr sz="1800"/>
            </a:lvl8pPr>
            <a:lvl9pPr lvl="8" rtl="0">
              <a:lnSpc>
                <a:spcPct val="100000"/>
              </a:lnSpc>
              <a:spcBef>
                <a:spcPts val="0"/>
              </a:spcBef>
              <a:spcAft>
                <a:spcPts val="0"/>
              </a:spcAft>
              <a:buNone/>
              <a:defRPr sz="1800"/>
            </a:lvl9pPr>
          </a:lstStyle>
          <a:p>
            <a:endParaRPr/>
          </a:p>
        </p:txBody>
      </p:sp>
      <p:sp>
        <p:nvSpPr>
          <p:cNvPr id="207" name="Google Shape;207;p25"/>
          <p:cNvSpPr txBox="1">
            <a:spLocks noGrp="1"/>
          </p:cNvSpPr>
          <p:nvPr>
            <p:ph type="subTitle" idx="2"/>
          </p:nvPr>
        </p:nvSpPr>
        <p:spPr>
          <a:xfrm>
            <a:off x="4639568" y="2245125"/>
            <a:ext cx="2265000" cy="822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208" name="Google Shape;208;p25"/>
          <p:cNvSpPr txBox="1">
            <a:spLocks noGrp="1"/>
          </p:cNvSpPr>
          <p:nvPr>
            <p:ph type="subTitle" idx="3"/>
          </p:nvPr>
        </p:nvSpPr>
        <p:spPr>
          <a:xfrm>
            <a:off x="4634550" y="3038165"/>
            <a:ext cx="2265000" cy="757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None/>
              <a:defRPr sz="1800" b="1">
                <a:solidFill>
                  <a:schemeClr val="accent3"/>
                </a:solidFill>
              </a:defRPr>
            </a:lvl1pPr>
            <a:lvl2pPr lvl="1" rtl="0">
              <a:lnSpc>
                <a:spcPct val="100000"/>
              </a:lnSpc>
              <a:spcBef>
                <a:spcPts val="0"/>
              </a:spcBef>
              <a:spcAft>
                <a:spcPts val="0"/>
              </a:spcAft>
              <a:buNone/>
              <a:defRPr sz="1800"/>
            </a:lvl2pPr>
            <a:lvl3pPr lvl="2" rtl="0">
              <a:lnSpc>
                <a:spcPct val="100000"/>
              </a:lnSpc>
              <a:spcBef>
                <a:spcPts val="0"/>
              </a:spcBef>
              <a:spcAft>
                <a:spcPts val="0"/>
              </a:spcAft>
              <a:buNone/>
              <a:defRPr sz="1800"/>
            </a:lvl3pPr>
            <a:lvl4pPr lvl="3" rtl="0">
              <a:lnSpc>
                <a:spcPct val="100000"/>
              </a:lnSpc>
              <a:spcBef>
                <a:spcPts val="0"/>
              </a:spcBef>
              <a:spcAft>
                <a:spcPts val="0"/>
              </a:spcAft>
              <a:buNone/>
              <a:defRPr sz="1800"/>
            </a:lvl4pPr>
            <a:lvl5pPr lvl="4" rtl="0">
              <a:lnSpc>
                <a:spcPct val="100000"/>
              </a:lnSpc>
              <a:spcBef>
                <a:spcPts val="0"/>
              </a:spcBef>
              <a:spcAft>
                <a:spcPts val="0"/>
              </a:spcAft>
              <a:buNone/>
              <a:defRPr sz="1800"/>
            </a:lvl5pPr>
            <a:lvl6pPr lvl="5" rtl="0">
              <a:lnSpc>
                <a:spcPct val="100000"/>
              </a:lnSpc>
              <a:spcBef>
                <a:spcPts val="0"/>
              </a:spcBef>
              <a:spcAft>
                <a:spcPts val="0"/>
              </a:spcAft>
              <a:buNone/>
              <a:defRPr sz="1800"/>
            </a:lvl6pPr>
            <a:lvl7pPr lvl="6" rtl="0">
              <a:lnSpc>
                <a:spcPct val="100000"/>
              </a:lnSpc>
              <a:spcBef>
                <a:spcPts val="0"/>
              </a:spcBef>
              <a:spcAft>
                <a:spcPts val="0"/>
              </a:spcAft>
              <a:buNone/>
              <a:defRPr sz="1800"/>
            </a:lvl7pPr>
            <a:lvl8pPr lvl="7" rtl="0">
              <a:lnSpc>
                <a:spcPct val="100000"/>
              </a:lnSpc>
              <a:spcBef>
                <a:spcPts val="0"/>
              </a:spcBef>
              <a:spcAft>
                <a:spcPts val="0"/>
              </a:spcAft>
              <a:buNone/>
              <a:defRPr sz="1800"/>
            </a:lvl8pPr>
            <a:lvl9pPr lvl="8" rtl="0">
              <a:lnSpc>
                <a:spcPct val="100000"/>
              </a:lnSpc>
              <a:spcBef>
                <a:spcPts val="0"/>
              </a:spcBef>
              <a:spcAft>
                <a:spcPts val="0"/>
              </a:spcAft>
              <a:buNone/>
              <a:defRPr sz="1800"/>
            </a:lvl9pPr>
          </a:lstStyle>
          <a:p>
            <a:endParaRPr/>
          </a:p>
        </p:txBody>
      </p:sp>
      <p:sp>
        <p:nvSpPr>
          <p:cNvPr id="209" name="Google Shape;209;p25"/>
          <p:cNvSpPr txBox="1">
            <a:spLocks noGrp="1"/>
          </p:cNvSpPr>
          <p:nvPr>
            <p:ph type="subTitle" idx="4"/>
          </p:nvPr>
        </p:nvSpPr>
        <p:spPr>
          <a:xfrm>
            <a:off x="4644581" y="3776474"/>
            <a:ext cx="2265000" cy="822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CUSTOM_4_1_1_1_1">
    <p:bg>
      <p:bgPr>
        <a:solidFill>
          <a:schemeClr val="accent2"/>
        </a:solidFill>
        <a:effectLst/>
      </p:bgPr>
    </p:bg>
    <p:spTree>
      <p:nvGrpSpPr>
        <p:cNvPr id="1" name="Shape 21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4"/>
          <p:cNvSpPr/>
          <p:nvPr/>
        </p:nvSpPr>
        <p:spPr>
          <a:xfrm rot="10800000">
            <a:off x="7843922" y="-1058801"/>
            <a:ext cx="2481900" cy="2481900"/>
          </a:xfrm>
          <a:prstGeom prst="blockArc">
            <a:avLst>
              <a:gd name="adj1" fmla="val 15904124"/>
              <a:gd name="adj2" fmla="val 722519"/>
              <a:gd name="adj3" fmla="val 727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154350" y="236675"/>
            <a:ext cx="9452700" cy="661500"/>
          </a:xfrm>
          <a:prstGeom prst="rect">
            <a:avLst/>
          </a:prstGeom>
          <a:solidFill>
            <a:srgbClr val="75C4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rot="4458820">
            <a:off x="-1488663" y="4124021"/>
            <a:ext cx="2387832" cy="2387832"/>
          </a:xfrm>
          <a:prstGeom prst="blockArc">
            <a:avLst>
              <a:gd name="adj1" fmla="val 12582103"/>
              <a:gd name="adj2" fmla="val 16685375"/>
              <a:gd name="adj3" fmla="val 10255"/>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909825" y="1507250"/>
            <a:ext cx="7315200" cy="3358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endParaRPr>
              <a:solidFill>
                <a:srgbClr val="27316F"/>
              </a:solidFill>
              <a:latin typeface="Montserrat"/>
              <a:ea typeface="Montserrat"/>
              <a:cs typeface="Montserrat"/>
              <a:sym typeface="Montserrat"/>
            </a:endParaRPr>
          </a:p>
        </p:txBody>
      </p:sp>
      <p:sp>
        <p:nvSpPr>
          <p:cNvPr id="31" name="Google Shape;31;p4"/>
          <p:cNvSpPr txBox="1"/>
          <p:nvPr/>
        </p:nvSpPr>
        <p:spPr>
          <a:xfrm>
            <a:off x="1094125" y="389075"/>
            <a:ext cx="6825900" cy="75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solidFill>
                <a:srgbClr val="FFFFFF"/>
              </a:solidFill>
              <a:latin typeface="Montserrat"/>
              <a:ea typeface="Montserrat"/>
              <a:cs typeface="Montserrat"/>
              <a:sym typeface="Montserrat"/>
            </a:endParaRPr>
          </a:p>
        </p:txBody>
      </p:sp>
      <p:sp>
        <p:nvSpPr>
          <p:cNvPr id="32" name="Google Shape;32;p4"/>
          <p:cNvSpPr txBox="1">
            <a:spLocks noGrp="1"/>
          </p:cNvSpPr>
          <p:nvPr>
            <p:ph type="title"/>
          </p:nvPr>
        </p:nvSpPr>
        <p:spPr>
          <a:xfrm>
            <a:off x="1094125" y="281670"/>
            <a:ext cx="77382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3" name="Google Shape;33;p4"/>
          <p:cNvSpPr txBox="1">
            <a:spLocks noGrp="1"/>
          </p:cNvSpPr>
          <p:nvPr>
            <p:ph type="subTitle" idx="1"/>
          </p:nvPr>
        </p:nvSpPr>
        <p:spPr>
          <a:xfrm>
            <a:off x="963450" y="1133350"/>
            <a:ext cx="7217100" cy="3024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None/>
              <a:defRPr sz="1200"/>
            </a:lvl1pPr>
            <a:lvl2pPr lvl="1">
              <a:lnSpc>
                <a:spcPct val="100000"/>
              </a:lnSpc>
              <a:spcBef>
                <a:spcPts val="1600"/>
              </a:spcBef>
              <a:spcAft>
                <a:spcPts val="0"/>
              </a:spcAft>
              <a:buNone/>
              <a:defRPr sz="1200"/>
            </a:lvl2pPr>
            <a:lvl3pPr lvl="2">
              <a:lnSpc>
                <a:spcPct val="100000"/>
              </a:lnSpc>
              <a:spcBef>
                <a:spcPts val="1600"/>
              </a:spcBef>
              <a:spcAft>
                <a:spcPts val="0"/>
              </a:spcAft>
              <a:buNone/>
              <a:defRPr sz="1200"/>
            </a:lvl3pPr>
            <a:lvl4pPr lvl="3">
              <a:lnSpc>
                <a:spcPct val="100000"/>
              </a:lnSpc>
              <a:spcBef>
                <a:spcPts val="1600"/>
              </a:spcBef>
              <a:spcAft>
                <a:spcPts val="0"/>
              </a:spcAft>
              <a:buNone/>
              <a:defRPr sz="1200"/>
            </a:lvl4pPr>
            <a:lvl5pPr lvl="4">
              <a:lnSpc>
                <a:spcPct val="100000"/>
              </a:lnSpc>
              <a:spcBef>
                <a:spcPts val="1600"/>
              </a:spcBef>
              <a:spcAft>
                <a:spcPts val="0"/>
              </a:spcAft>
              <a:buNone/>
              <a:defRPr sz="1200"/>
            </a:lvl5pPr>
            <a:lvl6pPr lvl="5">
              <a:lnSpc>
                <a:spcPct val="100000"/>
              </a:lnSpc>
              <a:spcBef>
                <a:spcPts val="1600"/>
              </a:spcBef>
              <a:spcAft>
                <a:spcPts val="0"/>
              </a:spcAft>
              <a:buNone/>
              <a:defRPr sz="1200"/>
            </a:lvl6pPr>
            <a:lvl7pPr lvl="6">
              <a:lnSpc>
                <a:spcPct val="100000"/>
              </a:lnSpc>
              <a:spcBef>
                <a:spcPts val="1600"/>
              </a:spcBef>
              <a:spcAft>
                <a:spcPts val="0"/>
              </a:spcAft>
              <a:buNone/>
              <a:defRPr sz="1200"/>
            </a:lvl7pPr>
            <a:lvl8pPr lvl="7">
              <a:lnSpc>
                <a:spcPct val="100000"/>
              </a:lnSpc>
              <a:spcBef>
                <a:spcPts val="1600"/>
              </a:spcBef>
              <a:spcAft>
                <a:spcPts val="0"/>
              </a:spcAft>
              <a:buNone/>
              <a:defRPr sz="1200"/>
            </a:lvl8pPr>
            <a:lvl9pPr lvl="8">
              <a:lnSpc>
                <a:spcPct val="100000"/>
              </a:lnSpc>
              <a:spcBef>
                <a:spcPts val="1600"/>
              </a:spcBef>
              <a:spcAft>
                <a:spcPts val="1600"/>
              </a:spcAft>
              <a:buNone/>
              <a:defRPr sz="12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accent2"/>
        </a:solidFill>
        <a:effectLst/>
      </p:bgPr>
    </p:bg>
    <p:spTree>
      <p:nvGrpSpPr>
        <p:cNvPr id="1" name="Shape 72"/>
        <p:cNvGrpSpPr/>
        <p:nvPr/>
      </p:nvGrpSpPr>
      <p:grpSpPr>
        <a:xfrm>
          <a:off x="0" y="0"/>
          <a:ext cx="0" cy="0"/>
          <a:chOff x="0" y="0"/>
          <a:chExt cx="0" cy="0"/>
        </a:xfrm>
      </p:grpSpPr>
      <p:sp>
        <p:nvSpPr>
          <p:cNvPr id="73" name="Google Shape;73;p11"/>
          <p:cNvSpPr/>
          <p:nvPr/>
        </p:nvSpPr>
        <p:spPr>
          <a:xfrm rot="4458820">
            <a:off x="-1366688" y="4266321"/>
            <a:ext cx="2387832" cy="2387832"/>
          </a:xfrm>
          <a:prstGeom prst="blockArc">
            <a:avLst>
              <a:gd name="adj1" fmla="val 12020406"/>
              <a:gd name="adj2" fmla="val 16274686"/>
              <a:gd name="adj3" fmla="val 10157"/>
            </a:avLst>
          </a:pr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2493150" y="1026650"/>
            <a:ext cx="4157700" cy="2669100"/>
          </a:xfrm>
          <a:prstGeom prst="round1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txBox="1">
            <a:spLocks noGrp="1"/>
          </p:cNvSpPr>
          <p:nvPr>
            <p:ph type="title" hasCustomPrompt="1"/>
          </p:nvPr>
        </p:nvSpPr>
        <p:spPr>
          <a:xfrm>
            <a:off x="2493150" y="987600"/>
            <a:ext cx="4157700" cy="2669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1"/>
              </a:buClr>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6" name="Google Shape;76;p11"/>
          <p:cNvSpPr txBox="1">
            <a:spLocks noGrp="1"/>
          </p:cNvSpPr>
          <p:nvPr>
            <p:ph type="title" idx="2"/>
          </p:nvPr>
        </p:nvSpPr>
        <p:spPr>
          <a:xfrm>
            <a:off x="2999550" y="3695750"/>
            <a:ext cx="3144900" cy="874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600">
                <a:solidFill>
                  <a:schemeClr val="accent1"/>
                </a:solidFill>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77" name="Google Shape;77;p11"/>
          <p:cNvSpPr/>
          <p:nvPr/>
        </p:nvSpPr>
        <p:spPr>
          <a:xfrm rot="10800000">
            <a:off x="7185416" y="-1943003"/>
            <a:ext cx="3679200" cy="3679200"/>
          </a:xfrm>
          <a:prstGeom prst="blockArc">
            <a:avLst>
              <a:gd name="adj1" fmla="val 15904124"/>
              <a:gd name="adj2" fmla="val 21548879"/>
              <a:gd name="adj3" fmla="val 959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92988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7"/>
        <p:cNvGrpSpPr/>
        <p:nvPr/>
      </p:nvGrpSpPr>
      <p:grpSpPr>
        <a:xfrm>
          <a:off x="0" y="0"/>
          <a:ext cx="0" cy="0"/>
          <a:chOff x="0" y="0"/>
          <a:chExt cx="0" cy="0"/>
        </a:xfrm>
      </p:grpSpPr>
      <p:sp>
        <p:nvSpPr>
          <p:cNvPr id="18" name="Google Shape;18;p3"/>
          <p:cNvSpPr/>
          <p:nvPr/>
        </p:nvSpPr>
        <p:spPr>
          <a:xfrm>
            <a:off x="-1709009" y="2992597"/>
            <a:ext cx="3679200" cy="3679200"/>
          </a:xfrm>
          <a:prstGeom prst="blockArc">
            <a:avLst>
              <a:gd name="adj1" fmla="val 15904124"/>
              <a:gd name="adj2" fmla="val 722519"/>
              <a:gd name="adj3" fmla="val 727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rot="10800000">
            <a:off x="708000" y="399750"/>
            <a:ext cx="7728000" cy="4344000"/>
          </a:xfrm>
          <a:prstGeom prst="round1Rect">
            <a:avLst>
              <a:gd name="adj" fmla="val 16667"/>
            </a:avLst>
          </a:prstGeom>
          <a:solidFill>
            <a:srgbClr val="F2F2F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20" name="Google Shape;20;p3"/>
          <p:cNvSpPr/>
          <p:nvPr/>
        </p:nvSpPr>
        <p:spPr>
          <a:xfrm rot="9899997">
            <a:off x="7214620" y="-688760"/>
            <a:ext cx="2387761" cy="2387761"/>
          </a:xfrm>
          <a:prstGeom prst="blockArc">
            <a:avLst>
              <a:gd name="adj1" fmla="val 17023199"/>
              <a:gd name="adj2" fmla="val 920811"/>
              <a:gd name="adj3" fmla="val 9035"/>
            </a:avLst>
          </a:prstGeom>
          <a:solidFill>
            <a:srgbClr val="D9D9D9"/>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21" name="Google Shape;21;p3"/>
          <p:cNvSpPr txBox="1"/>
          <p:nvPr/>
        </p:nvSpPr>
        <p:spPr>
          <a:xfrm>
            <a:off x="4576375" y="2150850"/>
            <a:ext cx="3363300" cy="841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endParaRPr sz="3600" b="1">
              <a:solidFill>
                <a:srgbClr val="27316F"/>
              </a:solidFill>
              <a:latin typeface="Montserrat"/>
              <a:ea typeface="Montserrat"/>
              <a:cs typeface="Montserrat"/>
              <a:sym typeface="Montserrat"/>
            </a:endParaRPr>
          </a:p>
        </p:txBody>
      </p:sp>
      <p:sp>
        <p:nvSpPr>
          <p:cNvPr id="22" name="Google Shape;22;p3"/>
          <p:cNvSpPr txBox="1">
            <a:spLocks noGrp="1"/>
          </p:cNvSpPr>
          <p:nvPr>
            <p:ph type="title"/>
          </p:nvPr>
        </p:nvSpPr>
        <p:spPr>
          <a:xfrm>
            <a:off x="4576375" y="1388825"/>
            <a:ext cx="3363300" cy="13038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accent1"/>
              </a:buClr>
              <a:buSzPts val="3600"/>
              <a:buFont typeface="Montserrat"/>
              <a:buNone/>
              <a:defRPr sz="4800" b="1">
                <a:solidFill>
                  <a:schemeClr val="accent1"/>
                </a:solidFill>
                <a:latin typeface="Montserrat"/>
                <a:ea typeface="Montserrat"/>
                <a:cs typeface="Montserrat"/>
                <a:sym typeface="Montserrat"/>
              </a:defRPr>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23" name="Google Shape;23;p3"/>
          <p:cNvSpPr txBox="1">
            <a:spLocks noGrp="1"/>
          </p:cNvSpPr>
          <p:nvPr>
            <p:ph type="subTitle" idx="1"/>
          </p:nvPr>
        </p:nvSpPr>
        <p:spPr>
          <a:xfrm>
            <a:off x="4576375" y="2710825"/>
            <a:ext cx="3363300" cy="7023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None/>
              <a:defRPr sz="1600"/>
            </a:lvl1pPr>
            <a:lvl2pPr lvl="1">
              <a:lnSpc>
                <a:spcPct val="100000"/>
              </a:lnSpc>
              <a:spcBef>
                <a:spcPts val="1600"/>
              </a:spcBef>
              <a:spcAft>
                <a:spcPts val="0"/>
              </a:spcAft>
              <a:buNone/>
              <a:defRPr sz="1600"/>
            </a:lvl2pPr>
            <a:lvl3pPr lvl="2">
              <a:lnSpc>
                <a:spcPct val="100000"/>
              </a:lnSpc>
              <a:spcBef>
                <a:spcPts val="1600"/>
              </a:spcBef>
              <a:spcAft>
                <a:spcPts val="0"/>
              </a:spcAft>
              <a:buNone/>
              <a:defRPr sz="1600"/>
            </a:lvl3pPr>
            <a:lvl4pPr lvl="3">
              <a:lnSpc>
                <a:spcPct val="100000"/>
              </a:lnSpc>
              <a:spcBef>
                <a:spcPts val="1600"/>
              </a:spcBef>
              <a:spcAft>
                <a:spcPts val="0"/>
              </a:spcAft>
              <a:buNone/>
              <a:defRPr sz="1600"/>
            </a:lvl4pPr>
            <a:lvl5pPr lvl="4">
              <a:lnSpc>
                <a:spcPct val="100000"/>
              </a:lnSpc>
              <a:spcBef>
                <a:spcPts val="1600"/>
              </a:spcBef>
              <a:spcAft>
                <a:spcPts val="0"/>
              </a:spcAft>
              <a:buNone/>
              <a:defRPr sz="1600"/>
            </a:lvl5pPr>
            <a:lvl6pPr lvl="5">
              <a:lnSpc>
                <a:spcPct val="100000"/>
              </a:lnSpc>
              <a:spcBef>
                <a:spcPts val="1600"/>
              </a:spcBef>
              <a:spcAft>
                <a:spcPts val="0"/>
              </a:spcAft>
              <a:buNone/>
              <a:defRPr sz="1600"/>
            </a:lvl6pPr>
            <a:lvl7pPr lvl="6">
              <a:lnSpc>
                <a:spcPct val="100000"/>
              </a:lnSpc>
              <a:spcBef>
                <a:spcPts val="1600"/>
              </a:spcBef>
              <a:spcAft>
                <a:spcPts val="0"/>
              </a:spcAft>
              <a:buNone/>
              <a:defRPr sz="1600"/>
            </a:lvl7pPr>
            <a:lvl8pPr lvl="7">
              <a:lnSpc>
                <a:spcPct val="100000"/>
              </a:lnSpc>
              <a:spcBef>
                <a:spcPts val="1600"/>
              </a:spcBef>
              <a:spcAft>
                <a:spcPts val="0"/>
              </a:spcAft>
              <a:buNone/>
              <a:defRPr sz="1600"/>
            </a:lvl8pPr>
            <a:lvl9pPr lvl="8">
              <a:lnSpc>
                <a:spcPct val="100000"/>
              </a:lnSpc>
              <a:spcBef>
                <a:spcPts val="1600"/>
              </a:spcBef>
              <a:spcAft>
                <a:spcPts val="1600"/>
              </a:spcAft>
              <a:buNone/>
              <a:defRPr sz="1600"/>
            </a:lvl9pPr>
          </a:lstStyle>
          <a:p>
            <a:endParaRPr/>
          </a:p>
        </p:txBody>
      </p:sp>
      <p:sp>
        <p:nvSpPr>
          <p:cNvPr id="24" name="Google Shape;24;p3"/>
          <p:cNvSpPr/>
          <p:nvPr/>
        </p:nvSpPr>
        <p:spPr>
          <a:xfrm rot="10800000">
            <a:off x="1056100" y="1337250"/>
            <a:ext cx="2595000" cy="2500500"/>
          </a:xfrm>
          <a:prstGeom prst="round1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txBox="1">
            <a:spLocks noGrp="1"/>
          </p:cNvSpPr>
          <p:nvPr>
            <p:ph type="title" idx="2" hasCustomPrompt="1"/>
          </p:nvPr>
        </p:nvSpPr>
        <p:spPr>
          <a:xfrm>
            <a:off x="1056100" y="1337300"/>
            <a:ext cx="2595000" cy="229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extLst>
      <p:ext uri="{BB962C8B-B14F-4D97-AF65-F5344CB8AC3E}">
        <p14:creationId xmlns:p14="http://schemas.microsoft.com/office/powerpoint/2010/main" val="3032854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
        <p:cNvGrpSpPr/>
        <p:nvPr/>
      </p:nvGrpSpPr>
      <p:grpSpPr>
        <a:xfrm>
          <a:off x="0" y="0"/>
          <a:ext cx="0" cy="0"/>
          <a:chOff x="0" y="0"/>
          <a:chExt cx="0" cy="0"/>
        </a:xfrm>
      </p:grpSpPr>
      <p:sp>
        <p:nvSpPr>
          <p:cNvPr id="35" name="Google Shape;35;p5"/>
          <p:cNvSpPr/>
          <p:nvPr/>
        </p:nvSpPr>
        <p:spPr>
          <a:xfrm>
            <a:off x="-154350" y="236675"/>
            <a:ext cx="9452700" cy="661500"/>
          </a:xfrm>
          <a:prstGeom prst="rect">
            <a:avLst/>
          </a:prstGeom>
          <a:solidFill>
            <a:srgbClr val="75C4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txBox="1"/>
          <p:nvPr/>
        </p:nvSpPr>
        <p:spPr>
          <a:xfrm>
            <a:off x="1094125" y="389075"/>
            <a:ext cx="3990300" cy="75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solidFill>
                <a:srgbClr val="FFFFFF"/>
              </a:solidFill>
              <a:latin typeface="Montserrat"/>
              <a:ea typeface="Montserrat"/>
              <a:cs typeface="Montserrat"/>
              <a:sym typeface="Montserrat"/>
            </a:endParaRPr>
          </a:p>
        </p:txBody>
      </p:sp>
      <p:sp>
        <p:nvSpPr>
          <p:cNvPr id="37" name="Google Shape;37;p5"/>
          <p:cNvSpPr/>
          <p:nvPr/>
        </p:nvSpPr>
        <p:spPr>
          <a:xfrm>
            <a:off x="-848712" y="4342678"/>
            <a:ext cx="1705500" cy="1705500"/>
          </a:xfrm>
          <a:prstGeom prst="blockArc">
            <a:avLst>
              <a:gd name="adj1" fmla="val 16164733"/>
              <a:gd name="adj2" fmla="val 69283"/>
              <a:gd name="adj3" fmla="val 23676"/>
            </a:avLst>
          </a:prstGeom>
          <a:solidFill>
            <a:srgbClr val="BDC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txBox="1">
            <a:spLocks noGrp="1"/>
          </p:cNvSpPr>
          <p:nvPr>
            <p:ph type="subTitle" idx="1"/>
          </p:nvPr>
        </p:nvSpPr>
        <p:spPr>
          <a:xfrm>
            <a:off x="1117650" y="3062625"/>
            <a:ext cx="2918400" cy="6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600" b="1">
                <a:solidFill>
                  <a:schemeClr val="accent3"/>
                </a:solidFill>
              </a:defRPr>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
        <p:nvSpPr>
          <p:cNvPr id="39" name="Google Shape;39;p5"/>
          <p:cNvSpPr txBox="1">
            <a:spLocks noGrp="1"/>
          </p:cNvSpPr>
          <p:nvPr>
            <p:ph type="subTitle" idx="2"/>
          </p:nvPr>
        </p:nvSpPr>
        <p:spPr>
          <a:xfrm>
            <a:off x="1117650" y="3440007"/>
            <a:ext cx="2918400" cy="157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
        <p:nvSpPr>
          <p:cNvPr id="40" name="Google Shape;40;p5"/>
          <p:cNvSpPr txBox="1">
            <a:spLocks noGrp="1"/>
          </p:cNvSpPr>
          <p:nvPr>
            <p:ph type="subTitle" idx="3"/>
          </p:nvPr>
        </p:nvSpPr>
        <p:spPr>
          <a:xfrm>
            <a:off x="5107950" y="3062613"/>
            <a:ext cx="2918400" cy="6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600" b="1">
                <a:solidFill>
                  <a:schemeClr val="accent3"/>
                </a:solidFill>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41" name="Google Shape;41;p5"/>
          <p:cNvSpPr txBox="1">
            <a:spLocks noGrp="1"/>
          </p:cNvSpPr>
          <p:nvPr>
            <p:ph type="subTitle" idx="4"/>
          </p:nvPr>
        </p:nvSpPr>
        <p:spPr>
          <a:xfrm>
            <a:off x="5107950" y="3439998"/>
            <a:ext cx="2918400" cy="157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42" name="Google Shape;42;p5"/>
          <p:cNvSpPr txBox="1">
            <a:spLocks noGrp="1"/>
          </p:cNvSpPr>
          <p:nvPr>
            <p:ph type="title"/>
          </p:nvPr>
        </p:nvSpPr>
        <p:spPr>
          <a:xfrm>
            <a:off x="1094125" y="281075"/>
            <a:ext cx="7738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p:nvPr/>
        </p:nvSpPr>
        <p:spPr>
          <a:xfrm>
            <a:off x="-154350" y="236675"/>
            <a:ext cx="9452700" cy="661500"/>
          </a:xfrm>
          <a:prstGeom prst="rect">
            <a:avLst/>
          </a:prstGeom>
          <a:solidFill>
            <a:srgbClr val="75C4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txBox="1"/>
          <p:nvPr/>
        </p:nvSpPr>
        <p:spPr>
          <a:xfrm>
            <a:off x="1094125" y="389075"/>
            <a:ext cx="6825900" cy="75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solidFill>
                <a:srgbClr val="FFFFFF"/>
              </a:solidFill>
              <a:latin typeface="Montserrat"/>
              <a:ea typeface="Montserrat"/>
              <a:cs typeface="Montserrat"/>
              <a:sym typeface="Montserrat"/>
            </a:endParaRPr>
          </a:p>
        </p:txBody>
      </p:sp>
      <p:sp>
        <p:nvSpPr>
          <p:cNvPr id="46" name="Google Shape;46;p6"/>
          <p:cNvSpPr/>
          <p:nvPr/>
        </p:nvSpPr>
        <p:spPr>
          <a:xfrm>
            <a:off x="8301363" y="4271528"/>
            <a:ext cx="1705500" cy="1705500"/>
          </a:xfrm>
          <a:prstGeom prst="blockArc">
            <a:avLst>
              <a:gd name="adj1" fmla="val 10676778"/>
              <a:gd name="adj2" fmla="val 16322302"/>
              <a:gd name="adj3" fmla="val 11982"/>
            </a:avLst>
          </a:prstGeom>
          <a:solidFill>
            <a:srgbClr val="BDC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txBox="1">
            <a:spLocks noGrp="1"/>
          </p:cNvSpPr>
          <p:nvPr>
            <p:ph type="title"/>
          </p:nvPr>
        </p:nvSpPr>
        <p:spPr>
          <a:xfrm>
            <a:off x="1094125" y="281075"/>
            <a:ext cx="7738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8"/>
        <p:cNvGrpSpPr/>
        <p:nvPr/>
      </p:nvGrpSpPr>
      <p:grpSpPr>
        <a:xfrm>
          <a:off x="0" y="0"/>
          <a:ext cx="0" cy="0"/>
          <a:chOff x="0" y="0"/>
          <a:chExt cx="0" cy="0"/>
        </a:xfrm>
      </p:grpSpPr>
      <p:sp>
        <p:nvSpPr>
          <p:cNvPr id="49" name="Google Shape;49;p7"/>
          <p:cNvSpPr/>
          <p:nvPr/>
        </p:nvSpPr>
        <p:spPr>
          <a:xfrm rot="5400000">
            <a:off x="-1062873" y="-1049951"/>
            <a:ext cx="1957800" cy="1957800"/>
          </a:xfrm>
          <a:prstGeom prst="blockArc">
            <a:avLst>
              <a:gd name="adj1" fmla="val 16339879"/>
              <a:gd name="adj2" fmla="val 21412310"/>
              <a:gd name="adj3" fmla="val 1204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7"/>
          <p:cNvSpPr/>
          <p:nvPr/>
        </p:nvSpPr>
        <p:spPr>
          <a:xfrm>
            <a:off x="-154350" y="236675"/>
            <a:ext cx="9452700" cy="661500"/>
          </a:xfrm>
          <a:prstGeom prst="rect">
            <a:avLst/>
          </a:prstGeom>
          <a:solidFill>
            <a:srgbClr val="75C4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txBox="1">
            <a:spLocks noGrp="1"/>
          </p:cNvSpPr>
          <p:nvPr>
            <p:ph type="subTitle" idx="1"/>
          </p:nvPr>
        </p:nvSpPr>
        <p:spPr>
          <a:xfrm>
            <a:off x="1086359" y="2562701"/>
            <a:ext cx="3552000" cy="159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
        <p:nvSpPr>
          <p:cNvPr id="52" name="Google Shape;52;p7"/>
          <p:cNvSpPr txBox="1"/>
          <p:nvPr/>
        </p:nvSpPr>
        <p:spPr>
          <a:xfrm>
            <a:off x="1094125" y="389075"/>
            <a:ext cx="6825900" cy="75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solidFill>
                <a:srgbClr val="FFFFFF"/>
              </a:solidFill>
              <a:latin typeface="Montserrat"/>
              <a:ea typeface="Montserrat"/>
              <a:cs typeface="Montserrat"/>
              <a:sym typeface="Montserrat"/>
            </a:endParaRPr>
          </a:p>
        </p:txBody>
      </p:sp>
      <p:sp>
        <p:nvSpPr>
          <p:cNvPr id="53" name="Google Shape;53;p7"/>
          <p:cNvSpPr txBox="1">
            <a:spLocks noGrp="1"/>
          </p:cNvSpPr>
          <p:nvPr>
            <p:ph type="title"/>
          </p:nvPr>
        </p:nvSpPr>
        <p:spPr>
          <a:xfrm>
            <a:off x="1094125" y="281075"/>
            <a:ext cx="7738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2"/>
        </a:solidFill>
        <a:effectLst/>
      </p:bgPr>
    </p:bg>
    <p:spTree>
      <p:nvGrpSpPr>
        <p:cNvPr id="1" name="Shape 54"/>
        <p:cNvGrpSpPr/>
        <p:nvPr/>
      </p:nvGrpSpPr>
      <p:grpSpPr>
        <a:xfrm>
          <a:off x="0" y="0"/>
          <a:ext cx="0" cy="0"/>
          <a:chOff x="0" y="0"/>
          <a:chExt cx="0" cy="0"/>
        </a:xfrm>
      </p:grpSpPr>
      <p:sp>
        <p:nvSpPr>
          <p:cNvPr id="55" name="Google Shape;55;p8"/>
          <p:cNvSpPr/>
          <p:nvPr/>
        </p:nvSpPr>
        <p:spPr>
          <a:xfrm rot="10800000">
            <a:off x="708000" y="399750"/>
            <a:ext cx="7728000" cy="4344000"/>
          </a:xfrm>
          <a:prstGeom prst="round1Rect">
            <a:avLst>
              <a:gd name="adj" fmla="val 16667"/>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8605101">
            <a:off x="6426768" y="-465210"/>
            <a:ext cx="1705462" cy="1705462"/>
          </a:xfrm>
          <a:prstGeom prst="blockArc">
            <a:avLst>
              <a:gd name="adj1" fmla="val 13003178"/>
              <a:gd name="adj2" fmla="val 2121832"/>
              <a:gd name="adj3" fmla="val 25028"/>
            </a:avLst>
          </a:prstGeom>
          <a:solidFill>
            <a:srgbClr val="BDC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8"/>
          <p:cNvSpPr txBox="1">
            <a:spLocks noGrp="1"/>
          </p:cNvSpPr>
          <p:nvPr>
            <p:ph type="title"/>
          </p:nvPr>
        </p:nvSpPr>
        <p:spPr>
          <a:xfrm>
            <a:off x="1167450" y="1168250"/>
            <a:ext cx="6809100" cy="2612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1"/>
              </a:buClr>
              <a:buSzPts val="7200"/>
              <a:buNone/>
              <a:defRPr sz="7200">
                <a:solidFill>
                  <a:schemeClr val="accen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58" name="Google Shape;58;p8"/>
          <p:cNvSpPr/>
          <p:nvPr/>
        </p:nvSpPr>
        <p:spPr>
          <a:xfrm rot="-899996">
            <a:off x="-1303250" y="3960928"/>
            <a:ext cx="2504850" cy="2504850"/>
          </a:xfrm>
          <a:prstGeom prst="blockArc">
            <a:avLst>
              <a:gd name="adj1" fmla="val 17160890"/>
              <a:gd name="adj2" fmla="val 722519"/>
              <a:gd name="adj3" fmla="val 727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61" name="Google Shape;61;p9"/>
          <p:cNvSpPr txBox="1"/>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000">
                <a:solidFill>
                  <a:srgbClr val="595959"/>
                </a:solidFill>
              </a:rPr>
              <a:t>‹#›</a:t>
            </a:fld>
            <a:endParaRPr sz="1000">
              <a:solidFill>
                <a:srgbClr val="595959"/>
              </a:solidFill>
            </a:endParaRPr>
          </a:p>
        </p:txBody>
      </p:sp>
      <p:sp>
        <p:nvSpPr>
          <p:cNvPr id="62" name="Google Shape;62;p9"/>
          <p:cNvSpPr/>
          <p:nvPr/>
        </p:nvSpPr>
        <p:spPr>
          <a:xfrm rot="-900094">
            <a:off x="3798381" y="4368678"/>
            <a:ext cx="1783690" cy="1783980"/>
          </a:xfrm>
          <a:prstGeom prst="blockArc">
            <a:avLst>
              <a:gd name="adj1" fmla="val 12085351"/>
              <a:gd name="adj2" fmla="val 16819483"/>
              <a:gd name="adj3" fmla="val 1755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9"/>
          <p:cNvSpPr/>
          <p:nvPr/>
        </p:nvSpPr>
        <p:spPr>
          <a:xfrm>
            <a:off x="4572000" y="-73925"/>
            <a:ext cx="4572000" cy="5308800"/>
          </a:xfrm>
          <a:prstGeom prst="rect">
            <a:avLst/>
          </a:prstGeom>
          <a:solidFill>
            <a:srgbClr val="75C4C0"/>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64" name="Google Shape;64;p9"/>
          <p:cNvSpPr txBox="1"/>
          <p:nvPr/>
        </p:nvSpPr>
        <p:spPr>
          <a:xfrm>
            <a:off x="5298300" y="2567075"/>
            <a:ext cx="3119400" cy="1482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endParaRPr sz="2400" b="1">
              <a:solidFill>
                <a:srgbClr val="27316F"/>
              </a:solidFill>
              <a:latin typeface="Montserrat"/>
              <a:ea typeface="Montserrat"/>
              <a:cs typeface="Montserrat"/>
              <a:sym typeface="Montserrat"/>
            </a:endParaRPr>
          </a:p>
        </p:txBody>
      </p:sp>
      <p:sp>
        <p:nvSpPr>
          <p:cNvPr id="65" name="Google Shape;65;p9"/>
          <p:cNvSpPr txBox="1"/>
          <p:nvPr/>
        </p:nvSpPr>
        <p:spPr>
          <a:xfrm>
            <a:off x="5298300" y="4049375"/>
            <a:ext cx="3119400" cy="1235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a:solidFill>
                <a:srgbClr val="27316F"/>
              </a:solidFill>
              <a:latin typeface="Montserrat"/>
              <a:ea typeface="Montserrat"/>
              <a:cs typeface="Montserrat"/>
              <a:sym typeface="Montserrat"/>
            </a:endParaRPr>
          </a:p>
        </p:txBody>
      </p:sp>
      <p:sp>
        <p:nvSpPr>
          <p:cNvPr id="66" name="Google Shape;66;p9"/>
          <p:cNvSpPr txBox="1"/>
          <p:nvPr/>
        </p:nvSpPr>
        <p:spPr>
          <a:xfrm>
            <a:off x="5208725" y="4049375"/>
            <a:ext cx="3119400" cy="1235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a:solidFill>
                <a:srgbClr val="FFFFFF"/>
              </a:solidFill>
              <a:latin typeface="Montserrat"/>
              <a:ea typeface="Montserrat"/>
              <a:cs typeface="Montserrat"/>
              <a:sym typeface="Montserrat"/>
            </a:endParaRPr>
          </a:p>
        </p:txBody>
      </p:sp>
      <p:sp>
        <p:nvSpPr>
          <p:cNvPr id="67" name="Google Shape;67;p9"/>
          <p:cNvSpPr txBox="1"/>
          <p:nvPr/>
        </p:nvSpPr>
        <p:spPr>
          <a:xfrm>
            <a:off x="5387850" y="3299075"/>
            <a:ext cx="3119400" cy="750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sz="2400" b="1">
              <a:solidFill>
                <a:srgbClr val="FFFFFF"/>
              </a:solidFill>
              <a:latin typeface="Montserrat"/>
              <a:ea typeface="Montserrat"/>
              <a:cs typeface="Montserrat"/>
              <a:sym typeface="Montserrat"/>
            </a:endParaRPr>
          </a:p>
        </p:txBody>
      </p:sp>
      <p:sp>
        <p:nvSpPr>
          <p:cNvPr id="68" name="Google Shape;68;p9"/>
          <p:cNvSpPr txBox="1">
            <a:spLocks noGrp="1"/>
          </p:cNvSpPr>
          <p:nvPr>
            <p:ph type="subTitle" idx="1"/>
          </p:nvPr>
        </p:nvSpPr>
        <p:spPr>
          <a:xfrm>
            <a:off x="5021275" y="810000"/>
            <a:ext cx="3549600" cy="3856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a:lvl1pPr>
            <a:lvl2pPr lvl="1" algn="ctr">
              <a:lnSpc>
                <a:spcPct val="100000"/>
              </a:lnSpc>
              <a:spcBef>
                <a:spcPts val="1600"/>
              </a:spcBef>
              <a:spcAft>
                <a:spcPts val="0"/>
              </a:spcAft>
              <a:buNone/>
              <a:defRPr/>
            </a:lvl2pPr>
            <a:lvl3pPr lvl="2" algn="ctr">
              <a:lnSpc>
                <a:spcPct val="100000"/>
              </a:lnSpc>
              <a:spcBef>
                <a:spcPts val="1600"/>
              </a:spcBef>
              <a:spcAft>
                <a:spcPts val="0"/>
              </a:spcAft>
              <a:buNone/>
              <a:defRPr/>
            </a:lvl3pPr>
            <a:lvl4pPr lvl="3" algn="ctr">
              <a:lnSpc>
                <a:spcPct val="100000"/>
              </a:lnSpc>
              <a:spcBef>
                <a:spcPts val="1600"/>
              </a:spcBef>
              <a:spcAft>
                <a:spcPts val="0"/>
              </a:spcAft>
              <a:buNone/>
              <a:defRPr/>
            </a:lvl4pPr>
            <a:lvl5pPr lvl="4" algn="ctr">
              <a:lnSpc>
                <a:spcPct val="100000"/>
              </a:lnSpc>
              <a:spcBef>
                <a:spcPts val="1600"/>
              </a:spcBef>
              <a:spcAft>
                <a:spcPts val="0"/>
              </a:spcAft>
              <a:buNone/>
              <a:defRPr/>
            </a:lvl5pPr>
            <a:lvl6pPr lvl="5" algn="ctr">
              <a:lnSpc>
                <a:spcPct val="100000"/>
              </a:lnSpc>
              <a:spcBef>
                <a:spcPts val="1600"/>
              </a:spcBef>
              <a:spcAft>
                <a:spcPts val="0"/>
              </a:spcAft>
              <a:buNone/>
              <a:defRPr/>
            </a:lvl6pPr>
            <a:lvl7pPr lvl="6" algn="ctr">
              <a:lnSpc>
                <a:spcPct val="100000"/>
              </a:lnSpc>
              <a:spcBef>
                <a:spcPts val="1600"/>
              </a:spcBef>
              <a:spcAft>
                <a:spcPts val="0"/>
              </a:spcAft>
              <a:buNone/>
              <a:defRPr/>
            </a:lvl7pPr>
            <a:lvl8pPr lvl="7" algn="ctr">
              <a:lnSpc>
                <a:spcPct val="100000"/>
              </a:lnSpc>
              <a:spcBef>
                <a:spcPts val="1600"/>
              </a:spcBef>
              <a:spcAft>
                <a:spcPts val="0"/>
              </a:spcAft>
              <a:buNone/>
              <a:defRPr/>
            </a:lvl8pPr>
            <a:lvl9pPr lvl="8" algn="ctr">
              <a:lnSpc>
                <a:spcPct val="100000"/>
              </a:lnSpc>
              <a:spcBef>
                <a:spcPts val="1600"/>
              </a:spcBef>
              <a:spcAft>
                <a:spcPts val="1600"/>
              </a:spcAft>
              <a:buNone/>
              <a:defRPr/>
            </a:lvl9pPr>
          </a:lstStyle>
          <a:p>
            <a:endParaRPr/>
          </a:p>
        </p:txBody>
      </p:sp>
      <p:sp>
        <p:nvSpPr>
          <p:cNvPr id="69" name="Google Shape;69;p9"/>
          <p:cNvSpPr txBox="1">
            <a:spLocks noGrp="1"/>
          </p:cNvSpPr>
          <p:nvPr>
            <p:ph type="title"/>
          </p:nvPr>
        </p:nvSpPr>
        <p:spPr>
          <a:xfrm>
            <a:off x="602400" y="862850"/>
            <a:ext cx="3549600" cy="3186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3600">
                <a:solidFill>
                  <a:schemeClr val="accent1"/>
                </a:solidFill>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933325" y="4230575"/>
            <a:ext cx="53772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3000"/>
              <a:buFont typeface="Montserrat"/>
              <a:buNone/>
              <a:defRPr sz="3000" b="1">
                <a:solidFill>
                  <a:srgbClr val="FFFFFF"/>
                </a:solidFill>
                <a:latin typeface="Montserrat"/>
                <a:ea typeface="Montserrat"/>
                <a:cs typeface="Montserrat"/>
                <a:sym typeface="Montserra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1pPr>
            <a:lvl2pPr marL="914400" lvl="1" indent="-317500">
              <a:lnSpc>
                <a:spcPct val="115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2pPr>
            <a:lvl3pPr marL="1371600" lvl="2" indent="-317500">
              <a:lnSpc>
                <a:spcPct val="115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3pPr>
            <a:lvl4pPr marL="1828800" lvl="3" indent="-317500">
              <a:lnSpc>
                <a:spcPct val="115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4pPr>
            <a:lvl5pPr marL="2286000" lvl="4" indent="-317500">
              <a:lnSpc>
                <a:spcPct val="115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5pPr>
            <a:lvl6pPr marL="2743200" lvl="5" indent="-317500">
              <a:lnSpc>
                <a:spcPct val="115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6pPr>
            <a:lvl7pPr marL="3200400" lvl="6" indent="-317500">
              <a:lnSpc>
                <a:spcPct val="115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7pPr>
            <a:lvl8pPr marL="3657600" lvl="7" indent="-317500">
              <a:lnSpc>
                <a:spcPct val="115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8pPr>
            <a:lvl9pPr marL="4114800" lvl="8" indent="-317500">
              <a:lnSpc>
                <a:spcPct val="115000"/>
              </a:lnSpc>
              <a:spcBef>
                <a:spcPts val="1600"/>
              </a:spcBef>
              <a:spcAft>
                <a:spcPts val="1600"/>
              </a:spcAft>
              <a:buClr>
                <a:schemeClr val="accent1"/>
              </a:buClr>
              <a:buSzPts val="1400"/>
              <a:buFont typeface="Montserrat"/>
              <a:buChar char="■"/>
              <a:defRPr>
                <a:solidFill>
                  <a:schemeClr val="accent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8" r:id="rId9"/>
    <p:sldLayoutId id="2147483659" r:id="rId10"/>
    <p:sldLayoutId id="2147483660" r:id="rId11"/>
    <p:sldLayoutId id="2147483663" r:id="rId12"/>
    <p:sldLayoutId id="2147483665" r:id="rId13"/>
    <p:sldLayoutId id="2147483666" r:id="rId14"/>
    <p:sldLayoutId id="2147483667" r:id="rId15"/>
    <p:sldLayoutId id="2147483668" r:id="rId16"/>
    <p:sldLayoutId id="2147483670" r:id="rId17"/>
    <p:sldLayoutId id="2147483671" r:id="rId18"/>
    <p:sldLayoutId id="2147483672" r:id="rId19"/>
    <p:sldLayoutId id="2147483679" r:id="rId20"/>
    <p:sldLayoutId id="2147483680"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1.xml"/><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2"/>
          <p:cNvSpPr txBox="1">
            <a:spLocks noGrp="1"/>
          </p:cNvSpPr>
          <p:nvPr>
            <p:ph type="subTitle" idx="1"/>
          </p:nvPr>
        </p:nvSpPr>
        <p:spPr>
          <a:xfrm>
            <a:off x="2660100" y="3839924"/>
            <a:ext cx="3823800" cy="6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dirty="0">
                <a:solidFill>
                  <a:schemeClr val="accent3">
                    <a:lumMod val="50000"/>
                  </a:schemeClr>
                </a:solidFill>
                <a:latin typeface="Eras Medium ITC" panose="020B0602030504020804" pitchFamily="34" charset="0"/>
                <a:ea typeface="Cambria Math" panose="02040503050406030204" pitchFamily="18" charset="0"/>
              </a:rPr>
              <a:t>Batch-B</a:t>
            </a:r>
          </a:p>
          <a:p>
            <a:pPr marL="0" lvl="0" indent="0" algn="ctr" rtl="0">
              <a:spcBef>
                <a:spcPts val="0"/>
              </a:spcBef>
              <a:spcAft>
                <a:spcPts val="0"/>
              </a:spcAft>
              <a:buNone/>
            </a:pPr>
            <a:r>
              <a:rPr lang="en-US" sz="2400" b="1" dirty="0">
                <a:solidFill>
                  <a:schemeClr val="accent3">
                    <a:lumMod val="50000"/>
                  </a:schemeClr>
                </a:solidFill>
                <a:latin typeface="Eras Medium ITC" panose="020B0602030504020804" pitchFamily="34" charset="0"/>
                <a:ea typeface="Cambria Math" panose="02040503050406030204" pitchFamily="18" charset="0"/>
              </a:rPr>
              <a:t>Group - 7</a:t>
            </a:r>
            <a:endParaRPr sz="2400" b="1" dirty="0">
              <a:solidFill>
                <a:schemeClr val="accent3">
                  <a:lumMod val="50000"/>
                </a:schemeClr>
              </a:solidFill>
              <a:latin typeface="Eras Medium ITC" panose="020B0602030504020804" pitchFamily="34" charset="0"/>
              <a:ea typeface="Cambria Math" panose="02040503050406030204" pitchFamily="18" charset="0"/>
            </a:endParaRPr>
          </a:p>
        </p:txBody>
      </p:sp>
      <p:sp>
        <p:nvSpPr>
          <p:cNvPr id="228" name="Google Shape;228;p32"/>
          <p:cNvSpPr txBox="1">
            <a:spLocks noGrp="1"/>
          </p:cNvSpPr>
          <p:nvPr>
            <p:ph type="title"/>
          </p:nvPr>
        </p:nvSpPr>
        <p:spPr>
          <a:xfrm>
            <a:off x="1441200" y="1419312"/>
            <a:ext cx="6261600" cy="161264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Calisto MT" panose="02040603050505030304" pitchFamily="18" charset="0"/>
              </a:rPr>
              <a:t>EOC -2 </a:t>
            </a:r>
            <a:br>
              <a:rPr lang="en" dirty="0">
                <a:latin typeface="Calisto MT" panose="02040603050505030304" pitchFamily="18" charset="0"/>
              </a:rPr>
            </a:br>
            <a:r>
              <a:rPr lang="en" sz="5400" dirty="0">
                <a:latin typeface="Calisto MT" panose="02040603050505030304" pitchFamily="18" charset="0"/>
              </a:rPr>
              <a:t>Term Project</a:t>
            </a:r>
            <a:endParaRPr sz="5400" dirty="0">
              <a:latin typeface="Calisto MT" panose="02040603050505030304" pitchFamily="18" charset="0"/>
            </a:endParaRPr>
          </a:p>
        </p:txBody>
      </p:sp>
      <p:grpSp>
        <p:nvGrpSpPr>
          <p:cNvPr id="5" name="Google Shape;13562;p70">
            <a:extLst>
              <a:ext uri="{FF2B5EF4-FFF2-40B4-BE49-F238E27FC236}">
                <a16:creationId xmlns:a16="http://schemas.microsoft.com/office/drawing/2014/main" id="{5699FFD1-7618-1BC0-0DD8-03CEBAF8F5B7}"/>
              </a:ext>
            </a:extLst>
          </p:cNvPr>
          <p:cNvGrpSpPr/>
          <p:nvPr/>
        </p:nvGrpSpPr>
        <p:grpSpPr>
          <a:xfrm>
            <a:off x="988262" y="631510"/>
            <a:ext cx="905876" cy="677520"/>
            <a:chOff x="2567841" y="1994124"/>
            <a:chExt cx="399812" cy="306477"/>
          </a:xfrm>
        </p:grpSpPr>
        <p:sp>
          <p:nvSpPr>
            <p:cNvPr id="6" name="Google Shape;13563;p70">
              <a:extLst>
                <a:ext uri="{FF2B5EF4-FFF2-40B4-BE49-F238E27FC236}">
                  <a16:creationId xmlns:a16="http://schemas.microsoft.com/office/drawing/2014/main" id="{356EC30A-D7EE-92A8-4184-4B2EBBD5AF6E}"/>
                </a:ext>
              </a:extLst>
            </p:cNvPr>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solidFill>
              <a:srgbClr val="657E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 name="Google Shape;13564;p70">
              <a:extLst>
                <a:ext uri="{FF2B5EF4-FFF2-40B4-BE49-F238E27FC236}">
                  <a16:creationId xmlns:a16="http://schemas.microsoft.com/office/drawing/2014/main" id="{151F5847-5199-7121-BB90-1416C74DC123}"/>
                </a:ext>
              </a:extLst>
            </p:cNvPr>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solidFill>
              <a:srgbClr val="657E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 name="Google Shape;13565;p70">
              <a:extLst>
                <a:ext uri="{FF2B5EF4-FFF2-40B4-BE49-F238E27FC236}">
                  <a16:creationId xmlns:a16="http://schemas.microsoft.com/office/drawing/2014/main" id="{90502562-47BA-72C0-42F0-D60712C1940D}"/>
                </a:ext>
              </a:extLst>
            </p:cNvPr>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solidFill>
              <a:srgbClr val="657E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5" name="Picture 4">
            <a:extLst>
              <a:ext uri="{FF2B5EF4-FFF2-40B4-BE49-F238E27FC236}">
                <a16:creationId xmlns:a16="http://schemas.microsoft.com/office/drawing/2014/main" id="{8955F060-B671-689E-CF67-60CD56359328}"/>
              </a:ext>
            </a:extLst>
          </p:cNvPr>
          <p:cNvPicPr>
            <a:picLocks noChangeAspect="1"/>
          </p:cNvPicPr>
          <p:nvPr/>
        </p:nvPicPr>
        <p:blipFill>
          <a:blip r:embed="rId3"/>
          <a:stretch>
            <a:fillRect/>
          </a:stretch>
        </p:blipFill>
        <p:spPr>
          <a:xfrm>
            <a:off x="1934040" y="1101554"/>
            <a:ext cx="5682219" cy="3057000"/>
          </a:xfrm>
          <a:prstGeom prst="rect">
            <a:avLst/>
          </a:prstGeom>
        </p:spPr>
      </p:pic>
      <p:sp>
        <p:nvSpPr>
          <p:cNvPr id="3" name="TextBox 2">
            <a:extLst>
              <a:ext uri="{FF2B5EF4-FFF2-40B4-BE49-F238E27FC236}">
                <a16:creationId xmlns:a16="http://schemas.microsoft.com/office/drawing/2014/main" id="{124F9170-64CE-CA4A-37CF-76D8A4A9BA6E}"/>
              </a:ext>
            </a:extLst>
          </p:cNvPr>
          <p:cNvSpPr txBox="1"/>
          <p:nvPr/>
        </p:nvSpPr>
        <p:spPr>
          <a:xfrm>
            <a:off x="62798" y="114917"/>
            <a:ext cx="2480132" cy="919401"/>
          </a:xfrm>
          <a:prstGeom prst="round2DiagRect">
            <a:avLst/>
          </a:prstGeom>
          <a:ln/>
        </p:spPr>
        <p:style>
          <a:lnRef idx="0">
            <a:schemeClr val="accent3"/>
          </a:lnRef>
          <a:fillRef idx="3">
            <a:schemeClr val="accent3"/>
          </a:fillRef>
          <a:effectRef idx="3">
            <a:schemeClr val="accent3"/>
          </a:effectRef>
          <a:fontRef idx="minor">
            <a:schemeClr val="lt1"/>
          </a:fontRef>
        </p:style>
        <p:txBody>
          <a:bodyPr wrap="square" rtlCol="0">
            <a:spAutoFit/>
          </a:bodyPr>
          <a:lstStyle/>
          <a:p>
            <a:r>
              <a:rPr lang="en-IN" sz="1200" b="1" i="1" dirty="0" err="1">
                <a:solidFill>
                  <a:schemeClr val="tx1"/>
                </a:solidFill>
                <a:latin typeface="Avenir Next LT Pro" panose="020B0504020202020204" pitchFamily="34" charset="0"/>
              </a:rPr>
              <a:t>charAt</a:t>
            </a:r>
            <a:r>
              <a:rPr lang="en-IN" sz="1200" b="1" i="1" dirty="0">
                <a:solidFill>
                  <a:schemeClr val="tx1"/>
                </a:solidFill>
                <a:latin typeface="Avenir Next LT Pro" panose="020B0504020202020204" pitchFamily="34" charset="0"/>
              </a:rPr>
              <a:t>()</a:t>
            </a:r>
            <a:r>
              <a:rPr lang="en-IN" sz="1200" b="1" dirty="0">
                <a:solidFill>
                  <a:schemeClr val="tx1"/>
                </a:solidFill>
                <a:latin typeface="Avenir Next LT Pro" panose="020B0504020202020204" pitchFamily="34" charset="0"/>
              </a:rPr>
              <a:t> </a:t>
            </a:r>
            <a:r>
              <a:rPr lang="en-IN" sz="1200" dirty="0">
                <a:solidFill>
                  <a:schemeClr val="tx1"/>
                </a:solidFill>
                <a:latin typeface="Avenir Next LT Pro" panose="020B0504020202020204" pitchFamily="34" charset="0"/>
              </a:rPr>
              <a:t>method to search entirely through the String Array and print the character at that location.</a:t>
            </a:r>
          </a:p>
        </p:txBody>
      </p:sp>
      <p:sp>
        <p:nvSpPr>
          <p:cNvPr id="6" name="TextBox 5">
            <a:extLst>
              <a:ext uri="{FF2B5EF4-FFF2-40B4-BE49-F238E27FC236}">
                <a16:creationId xmlns:a16="http://schemas.microsoft.com/office/drawing/2014/main" id="{7307EFB4-654F-A7E2-15BD-BB4E4E82F684}"/>
              </a:ext>
            </a:extLst>
          </p:cNvPr>
          <p:cNvSpPr txBox="1"/>
          <p:nvPr/>
        </p:nvSpPr>
        <p:spPr>
          <a:xfrm>
            <a:off x="5997345" y="3261941"/>
            <a:ext cx="2480132" cy="1328023"/>
          </a:xfrm>
          <a:prstGeom prst="round2DiagRect">
            <a:avLst/>
          </a:prstGeom>
          <a:ln/>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en-IN" sz="1200" dirty="0">
                <a:solidFill>
                  <a:schemeClr val="tx1"/>
                </a:solidFill>
                <a:latin typeface="Avenir Next LT Pro" panose="020B0504020202020204" pitchFamily="34" charset="0"/>
              </a:rPr>
              <a:t>If the character is a number, it is represented in it’s ASCII value. </a:t>
            </a:r>
          </a:p>
          <a:p>
            <a:endParaRPr lang="en-IN" sz="1200" dirty="0">
              <a:solidFill>
                <a:schemeClr val="tx1"/>
              </a:solidFill>
              <a:latin typeface="Avenir Next LT Pro" panose="020B0504020202020204" pitchFamily="34" charset="0"/>
            </a:endParaRPr>
          </a:p>
          <a:p>
            <a:r>
              <a:rPr lang="en-IN" sz="1200" dirty="0">
                <a:solidFill>
                  <a:schemeClr val="tx1"/>
                </a:solidFill>
                <a:latin typeface="Avenir Next LT Pro" panose="020B0504020202020204" pitchFamily="34" charset="0"/>
              </a:rPr>
              <a:t>If it’s not, that character itself is printed.</a:t>
            </a:r>
          </a:p>
        </p:txBody>
      </p:sp>
    </p:spTree>
    <p:extLst>
      <p:ext uri="{BB962C8B-B14F-4D97-AF65-F5344CB8AC3E}">
        <p14:creationId xmlns:p14="http://schemas.microsoft.com/office/powerpoint/2010/main" val="1856563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7" name="Picture 6">
            <a:extLst>
              <a:ext uri="{FF2B5EF4-FFF2-40B4-BE49-F238E27FC236}">
                <a16:creationId xmlns:a16="http://schemas.microsoft.com/office/drawing/2014/main" id="{A0AFFCBD-9589-FB82-116D-4E1D7394B4E6}"/>
              </a:ext>
            </a:extLst>
          </p:cNvPr>
          <p:cNvPicPr>
            <a:picLocks noChangeAspect="1"/>
          </p:cNvPicPr>
          <p:nvPr/>
        </p:nvPicPr>
        <p:blipFill rotWithShape="1">
          <a:blip r:embed="rId3"/>
          <a:srcRect b="4913"/>
          <a:stretch/>
        </p:blipFill>
        <p:spPr>
          <a:xfrm>
            <a:off x="1207003" y="969076"/>
            <a:ext cx="6729993" cy="3952547"/>
          </a:xfrm>
          <a:prstGeom prst="rect">
            <a:avLst/>
          </a:prstGeom>
        </p:spPr>
      </p:pic>
    </p:spTree>
    <p:extLst>
      <p:ext uri="{BB962C8B-B14F-4D97-AF65-F5344CB8AC3E}">
        <p14:creationId xmlns:p14="http://schemas.microsoft.com/office/powerpoint/2010/main" val="3231983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6" name="Picture 5">
            <a:extLst>
              <a:ext uri="{FF2B5EF4-FFF2-40B4-BE49-F238E27FC236}">
                <a16:creationId xmlns:a16="http://schemas.microsoft.com/office/drawing/2014/main" id="{D6E7DB36-3632-E990-E20E-AB838BC453B5}"/>
              </a:ext>
            </a:extLst>
          </p:cNvPr>
          <p:cNvPicPr>
            <a:picLocks noChangeAspect="1"/>
          </p:cNvPicPr>
          <p:nvPr/>
        </p:nvPicPr>
        <p:blipFill>
          <a:blip r:embed="rId3"/>
          <a:stretch>
            <a:fillRect/>
          </a:stretch>
        </p:blipFill>
        <p:spPr>
          <a:xfrm>
            <a:off x="381165" y="1603150"/>
            <a:ext cx="5539270" cy="2545260"/>
          </a:xfrm>
          <a:prstGeom prst="rect">
            <a:avLst/>
          </a:prstGeom>
        </p:spPr>
      </p:pic>
      <p:sp>
        <p:nvSpPr>
          <p:cNvPr id="3" name="TextBox 2">
            <a:extLst>
              <a:ext uri="{FF2B5EF4-FFF2-40B4-BE49-F238E27FC236}">
                <a16:creationId xmlns:a16="http://schemas.microsoft.com/office/drawing/2014/main" id="{17E210B5-665E-AFFA-1C45-1CC0B24CABC7}"/>
              </a:ext>
            </a:extLst>
          </p:cNvPr>
          <p:cNvSpPr txBox="1"/>
          <p:nvPr/>
        </p:nvSpPr>
        <p:spPr>
          <a:xfrm>
            <a:off x="6282703" y="2434948"/>
            <a:ext cx="2480132" cy="1123712"/>
          </a:xfrm>
          <a:prstGeom prst="round2DiagRect">
            <a:avLst/>
          </a:prstGeom>
          <a:ln/>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en-IN" sz="1200" i="1" dirty="0" err="1">
                <a:solidFill>
                  <a:schemeClr val="tx1"/>
                </a:solidFill>
                <a:latin typeface="Avenir Next LT Pro" panose="020B0504020202020204" pitchFamily="34" charset="0"/>
              </a:rPr>
              <a:t>eraseLastChar</a:t>
            </a:r>
            <a:r>
              <a:rPr lang="en-IN" sz="1200" i="1" dirty="0">
                <a:solidFill>
                  <a:schemeClr val="tx1"/>
                </a:solidFill>
                <a:latin typeface="Avenir Next LT Pro" panose="020B0504020202020204" pitchFamily="34" charset="0"/>
              </a:rPr>
              <a:t>() </a:t>
            </a:r>
            <a:r>
              <a:rPr lang="en-IN" sz="1200" dirty="0">
                <a:solidFill>
                  <a:schemeClr val="tx1"/>
                </a:solidFill>
                <a:latin typeface="Avenir Next LT Pro" panose="020B0504020202020204" pitchFamily="34" charset="0"/>
              </a:rPr>
              <a:t>removes the last element and makes it null.</a:t>
            </a:r>
          </a:p>
          <a:p>
            <a:endParaRPr lang="en-IN" sz="1200" dirty="0">
              <a:solidFill>
                <a:schemeClr val="tx1"/>
              </a:solidFill>
              <a:latin typeface="Avenir Next LT Pro" panose="020B0504020202020204" pitchFamily="34" charset="0"/>
            </a:endParaRPr>
          </a:p>
          <a:p>
            <a:r>
              <a:rPr lang="en-IN" sz="1200" dirty="0">
                <a:solidFill>
                  <a:schemeClr val="tx1"/>
                </a:solidFill>
                <a:latin typeface="Avenir Next LT Pro" panose="020B0504020202020204" pitchFamily="34" charset="0"/>
              </a:rPr>
              <a:t>Then it decreases the current Length of the Array by 1.</a:t>
            </a:r>
          </a:p>
        </p:txBody>
      </p:sp>
    </p:spTree>
    <p:extLst>
      <p:ext uri="{BB962C8B-B14F-4D97-AF65-F5344CB8AC3E}">
        <p14:creationId xmlns:p14="http://schemas.microsoft.com/office/powerpoint/2010/main" val="1666281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4" name="Title 2">
            <a:extLst>
              <a:ext uri="{FF2B5EF4-FFF2-40B4-BE49-F238E27FC236}">
                <a16:creationId xmlns:a16="http://schemas.microsoft.com/office/drawing/2014/main" id="{5EF2880D-9D03-268A-56A0-1E259E6F2CAB}"/>
              </a:ext>
            </a:extLst>
          </p:cNvPr>
          <p:cNvSpPr>
            <a:spLocks noGrp="1"/>
          </p:cNvSpPr>
          <p:nvPr>
            <p:ph type="title"/>
          </p:nvPr>
        </p:nvSpPr>
        <p:spPr>
          <a:xfrm>
            <a:off x="702900" y="224638"/>
            <a:ext cx="7738200" cy="572700"/>
          </a:xfrm>
        </p:spPr>
        <p:txBody>
          <a:bodyPr/>
          <a:lstStyle/>
          <a:p>
            <a:pPr algn="ctr"/>
            <a:r>
              <a:rPr lang="en-IN" sz="2800" dirty="0">
                <a:solidFill>
                  <a:schemeClr val="accent1">
                    <a:lumMod val="75000"/>
                  </a:schemeClr>
                </a:solidFill>
                <a:latin typeface="Trebuchet MS" panose="020B0603020202020204" pitchFamily="34" charset="0"/>
              </a:rPr>
              <a:t>Main file Implementation</a:t>
            </a:r>
          </a:p>
        </p:txBody>
      </p:sp>
      <p:pic>
        <p:nvPicPr>
          <p:cNvPr id="6" name="Picture 5">
            <a:extLst>
              <a:ext uri="{FF2B5EF4-FFF2-40B4-BE49-F238E27FC236}">
                <a16:creationId xmlns:a16="http://schemas.microsoft.com/office/drawing/2014/main" id="{B262D29A-86D5-0DE7-27E4-ED5124727646}"/>
              </a:ext>
            </a:extLst>
          </p:cNvPr>
          <p:cNvPicPr>
            <a:picLocks noChangeAspect="1"/>
          </p:cNvPicPr>
          <p:nvPr/>
        </p:nvPicPr>
        <p:blipFill>
          <a:blip r:embed="rId3"/>
          <a:stretch>
            <a:fillRect/>
          </a:stretch>
        </p:blipFill>
        <p:spPr>
          <a:xfrm>
            <a:off x="1339794" y="1336232"/>
            <a:ext cx="6464412" cy="3296280"/>
          </a:xfrm>
          <a:prstGeom prst="rect">
            <a:avLst/>
          </a:prstGeom>
        </p:spPr>
      </p:pic>
    </p:spTree>
    <p:extLst>
      <p:ext uri="{BB962C8B-B14F-4D97-AF65-F5344CB8AC3E}">
        <p14:creationId xmlns:p14="http://schemas.microsoft.com/office/powerpoint/2010/main" val="3272887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14" name="Picture 13">
            <a:extLst>
              <a:ext uri="{FF2B5EF4-FFF2-40B4-BE49-F238E27FC236}">
                <a16:creationId xmlns:a16="http://schemas.microsoft.com/office/drawing/2014/main" id="{8155E10E-812D-837B-B70D-45144FA87901}"/>
              </a:ext>
            </a:extLst>
          </p:cNvPr>
          <p:cNvPicPr>
            <a:picLocks noChangeAspect="1"/>
          </p:cNvPicPr>
          <p:nvPr/>
        </p:nvPicPr>
        <p:blipFill>
          <a:blip r:embed="rId3"/>
          <a:stretch>
            <a:fillRect/>
          </a:stretch>
        </p:blipFill>
        <p:spPr>
          <a:xfrm>
            <a:off x="1433437" y="1415678"/>
            <a:ext cx="6277126" cy="3145862"/>
          </a:xfrm>
          <a:prstGeom prst="rect">
            <a:avLst/>
          </a:prstGeom>
        </p:spPr>
      </p:pic>
      <p:sp>
        <p:nvSpPr>
          <p:cNvPr id="15" name="Title 2">
            <a:extLst>
              <a:ext uri="{FF2B5EF4-FFF2-40B4-BE49-F238E27FC236}">
                <a16:creationId xmlns:a16="http://schemas.microsoft.com/office/drawing/2014/main" id="{3659CD10-009A-9AC3-5BD1-3E7C90CA1BA6}"/>
              </a:ext>
            </a:extLst>
          </p:cNvPr>
          <p:cNvSpPr>
            <a:spLocks noGrp="1"/>
          </p:cNvSpPr>
          <p:nvPr>
            <p:ph type="title"/>
          </p:nvPr>
        </p:nvSpPr>
        <p:spPr>
          <a:xfrm>
            <a:off x="702900" y="231362"/>
            <a:ext cx="7738200" cy="572700"/>
          </a:xfrm>
        </p:spPr>
        <p:txBody>
          <a:bodyPr/>
          <a:lstStyle/>
          <a:p>
            <a:pPr algn="ctr"/>
            <a:r>
              <a:rPr lang="en-IN" sz="2800" dirty="0">
                <a:solidFill>
                  <a:schemeClr val="accent1">
                    <a:lumMod val="75000"/>
                  </a:schemeClr>
                </a:solidFill>
                <a:latin typeface="Trebuchet MS" panose="020B0603020202020204" pitchFamily="34" charset="0"/>
              </a:rPr>
              <a:t>Taking the String input from the user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 name="Title 2">
            <a:extLst>
              <a:ext uri="{FF2B5EF4-FFF2-40B4-BE49-F238E27FC236}">
                <a16:creationId xmlns:a16="http://schemas.microsoft.com/office/drawing/2014/main" id="{AC028779-9D1D-3DCC-666F-D252D87FDCAB}"/>
              </a:ext>
            </a:extLst>
          </p:cNvPr>
          <p:cNvSpPr>
            <a:spLocks noGrp="1"/>
          </p:cNvSpPr>
          <p:nvPr>
            <p:ph type="title"/>
          </p:nvPr>
        </p:nvSpPr>
        <p:spPr>
          <a:xfrm>
            <a:off x="702900" y="224638"/>
            <a:ext cx="7738200" cy="572700"/>
          </a:xfrm>
        </p:spPr>
        <p:txBody>
          <a:bodyPr/>
          <a:lstStyle/>
          <a:p>
            <a:pPr algn="ctr"/>
            <a:r>
              <a:rPr lang="en-IN" sz="2800" dirty="0" err="1">
                <a:solidFill>
                  <a:schemeClr val="accent1">
                    <a:lumMod val="75000"/>
                  </a:schemeClr>
                </a:solidFill>
                <a:latin typeface="Trebuchet MS" panose="020B0603020202020204" pitchFamily="34" charset="0"/>
              </a:rPr>
              <a:t>charAt</a:t>
            </a:r>
            <a:r>
              <a:rPr lang="en-IN" sz="2800" dirty="0">
                <a:solidFill>
                  <a:schemeClr val="accent1">
                    <a:lumMod val="75000"/>
                  </a:schemeClr>
                </a:solidFill>
                <a:latin typeface="Trebuchet MS" panose="020B0603020202020204" pitchFamily="34" charset="0"/>
              </a:rPr>
              <a:t>()</a:t>
            </a:r>
          </a:p>
        </p:txBody>
      </p:sp>
      <p:pic>
        <p:nvPicPr>
          <p:cNvPr id="4" name="Picture 3">
            <a:extLst>
              <a:ext uri="{FF2B5EF4-FFF2-40B4-BE49-F238E27FC236}">
                <a16:creationId xmlns:a16="http://schemas.microsoft.com/office/drawing/2014/main" id="{2E91D75E-7185-A3F1-47AA-314395ABDCCC}"/>
              </a:ext>
            </a:extLst>
          </p:cNvPr>
          <p:cNvPicPr>
            <a:picLocks noChangeAspect="1"/>
          </p:cNvPicPr>
          <p:nvPr/>
        </p:nvPicPr>
        <p:blipFill rotWithShape="1">
          <a:blip r:embed="rId3"/>
          <a:srcRect b="32842"/>
          <a:stretch/>
        </p:blipFill>
        <p:spPr>
          <a:xfrm>
            <a:off x="1990164" y="1461506"/>
            <a:ext cx="6231554" cy="2575111"/>
          </a:xfrm>
          <a:prstGeom prst="rect">
            <a:avLst/>
          </a:prstGeom>
        </p:spPr>
      </p:pic>
      <p:sp>
        <p:nvSpPr>
          <p:cNvPr id="6" name="TextBox 5">
            <a:extLst>
              <a:ext uri="{FF2B5EF4-FFF2-40B4-BE49-F238E27FC236}">
                <a16:creationId xmlns:a16="http://schemas.microsoft.com/office/drawing/2014/main" id="{496D0BD9-93F4-EB0A-E9B4-F2E350E7A862}"/>
              </a:ext>
            </a:extLst>
          </p:cNvPr>
          <p:cNvSpPr txBox="1"/>
          <p:nvPr/>
        </p:nvSpPr>
        <p:spPr>
          <a:xfrm>
            <a:off x="91722" y="1001805"/>
            <a:ext cx="1817761" cy="919401"/>
          </a:xfrm>
          <a:prstGeom prst="round2DiagRect">
            <a:avLst/>
          </a:prstGeom>
          <a:ln/>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en-IN" sz="1200" dirty="0">
                <a:solidFill>
                  <a:schemeClr val="tx1"/>
                </a:solidFill>
                <a:latin typeface="Avenir Next LT Pro" panose="020B0504020202020204" pitchFamily="34" charset="0"/>
              </a:rPr>
              <a:t>User is given a choice to choose if </a:t>
            </a:r>
            <a:r>
              <a:rPr lang="en-IN" sz="1200" b="1" i="1" dirty="0" err="1">
                <a:solidFill>
                  <a:schemeClr val="tx1"/>
                </a:solidFill>
                <a:latin typeface="Avenir Next LT Pro" panose="020B0504020202020204" pitchFamily="34" charset="0"/>
              </a:rPr>
              <a:t>charAt</a:t>
            </a:r>
            <a:r>
              <a:rPr lang="en-IN" sz="1200" b="1" i="1" dirty="0">
                <a:solidFill>
                  <a:schemeClr val="tx1"/>
                </a:solidFill>
                <a:latin typeface="Avenir Next LT Pro" panose="020B0504020202020204" pitchFamily="34" charset="0"/>
              </a:rPr>
              <a:t>()</a:t>
            </a:r>
            <a:r>
              <a:rPr lang="en-IN" sz="1200" dirty="0">
                <a:solidFill>
                  <a:schemeClr val="tx1"/>
                </a:solidFill>
                <a:latin typeface="Avenir Next LT Pro" panose="020B0504020202020204" pitchFamily="34" charset="0"/>
              </a:rPr>
              <a:t> option need to be performed.</a:t>
            </a:r>
          </a:p>
        </p:txBody>
      </p:sp>
      <p:sp>
        <p:nvSpPr>
          <p:cNvPr id="7" name="TextBox 6">
            <a:extLst>
              <a:ext uri="{FF2B5EF4-FFF2-40B4-BE49-F238E27FC236}">
                <a16:creationId xmlns:a16="http://schemas.microsoft.com/office/drawing/2014/main" id="{6BCA4CA3-86C1-28C3-F021-6BC0D440281B}"/>
              </a:ext>
            </a:extLst>
          </p:cNvPr>
          <p:cNvSpPr txBox="1"/>
          <p:nvPr/>
        </p:nvSpPr>
        <p:spPr>
          <a:xfrm>
            <a:off x="6650241" y="3863254"/>
            <a:ext cx="2184478" cy="1055608"/>
          </a:xfrm>
          <a:prstGeom prst="round2DiagRect">
            <a:avLst/>
          </a:prstGeom>
          <a:ln/>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en-IN" dirty="0">
                <a:solidFill>
                  <a:schemeClr val="tx1"/>
                </a:solidFill>
                <a:latin typeface="Avenir Next LT Pro" panose="020B0504020202020204" pitchFamily="34" charset="0"/>
              </a:rPr>
              <a:t>If the user choose option as 1, </a:t>
            </a:r>
            <a:r>
              <a:rPr lang="en-IN" dirty="0" err="1">
                <a:solidFill>
                  <a:schemeClr val="tx1"/>
                </a:solidFill>
                <a:latin typeface="Avenir Next LT Pro" panose="020B0504020202020204" pitchFamily="34" charset="0"/>
              </a:rPr>
              <a:t>charAt</a:t>
            </a:r>
            <a:r>
              <a:rPr lang="en-IN" dirty="0">
                <a:solidFill>
                  <a:schemeClr val="tx1"/>
                </a:solidFill>
                <a:latin typeface="Avenir Next LT Pro" panose="020B0504020202020204" pitchFamily="34" charset="0"/>
              </a:rPr>
              <a:t> will be performed or else the code moves 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 name="Title 2">
            <a:extLst>
              <a:ext uri="{FF2B5EF4-FFF2-40B4-BE49-F238E27FC236}">
                <a16:creationId xmlns:a16="http://schemas.microsoft.com/office/drawing/2014/main" id="{AC028779-9D1D-3DCC-666F-D252D87FDCAB}"/>
              </a:ext>
            </a:extLst>
          </p:cNvPr>
          <p:cNvSpPr>
            <a:spLocks noGrp="1"/>
          </p:cNvSpPr>
          <p:nvPr>
            <p:ph type="title"/>
          </p:nvPr>
        </p:nvSpPr>
        <p:spPr>
          <a:xfrm>
            <a:off x="702900" y="224638"/>
            <a:ext cx="7738200" cy="572700"/>
          </a:xfrm>
        </p:spPr>
        <p:txBody>
          <a:bodyPr/>
          <a:lstStyle/>
          <a:p>
            <a:pPr algn="ctr"/>
            <a:r>
              <a:rPr lang="en-IN" sz="2800" dirty="0" err="1">
                <a:solidFill>
                  <a:schemeClr val="accent1">
                    <a:lumMod val="75000"/>
                  </a:schemeClr>
                </a:solidFill>
                <a:latin typeface="Trebuchet MS" panose="020B0603020202020204" pitchFamily="34" charset="0"/>
              </a:rPr>
              <a:t>eraseLastChar</a:t>
            </a:r>
            <a:r>
              <a:rPr lang="en-IN" sz="2800" dirty="0">
                <a:solidFill>
                  <a:schemeClr val="accent1">
                    <a:lumMod val="75000"/>
                  </a:schemeClr>
                </a:solidFill>
                <a:latin typeface="Trebuchet MS" panose="020B0603020202020204" pitchFamily="34" charset="0"/>
              </a:rPr>
              <a:t>() </a:t>
            </a:r>
          </a:p>
        </p:txBody>
      </p:sp>
      <p:pic>
        <p:nvPicPr>
          <p:cNvPr id="4" name="Picture 3">
            <a:extLst>
              <a:ext uri="{FF2B5EF4-FFF2-40B4-BE49-F238E27FC236}">
                <a16:creationId xmlns:a16="http://schemas.microsoft.com/office/drawing/2014/main" id="{2E91D75E-7185-A3F1-47AA-314395ABDCCC}"/>
              </a:ext>
            </a:extLst>
          </p:cNvPr>
          <p:cNvPicPr>
            <a:picLocks noChangeAspect="1"/>
          </p:cNvPicPr>
          <p:nvPr/>
        </p:nvPicPr>
        <p:blipFill rotWithShape="1">
          <a:blip r:embed="rId3"/>
          <a:srcRect t="66978"/>
          <a:stretch/>
        </p:blipFill>
        <p:spPr>
          <a:xfrm>
            <a:off x="1044571" y="2056039"/>
            <a:ext cx="7054857" cy="1433473"/>
          </a:xfrm>
          <a:prstGeom prst="rect">
            <a:avLst/>
          </a:prstGeom>
        </p:spPr>
      </p:pic>
      <p:sp>
        <p:nvSpPr>
          <p:cNvPr id="5" name="TextBox 4">
            <a:extLst>
              <a:ext uri="{FF2B5EF4-FFF2-40B4-BE49-F238E27FC236}">
                <a16:creationId xmlns:a16="http://schemas.microsoft.com/office/drawing/2014/main" id="{09768D12-D85F-5EFF-FDFA-66D2609A4557}"/>
              </a:ext>
            </a:extLst>
          </p:cNvPr>
          <p:cNvSpPr txBox="1"/>
          <p:nvPr/>
        </p:nvSpPr>
        <p:spPr>
          <a:xfrm>
            <a:off x="6429807" y="3630705"/>
            <a:ext cx="2062011" cy="1293971"/>
          </a:xfrm>
          <a:prstGeom prst="round2DiagRect">
            <a:avLst/>
          </a:prstGeom>
          <a:ln/>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en-IN" dirty="0">
                <a:solidFill>
                  <a:schemeClr val="tx1"/>
                </a:solidFill>
                <a:latin typeface="Avenir Next LT Pro" panose="020B0504020202020204" pitchFamily="34" charset="0"/>
              </a:rPr>
              <a:t>Moving on,</a:t>
            </a:r>
          </a:p>
          <a:p>
            <a:r>
              <a:rPr lang="en-IN" dirty="0">
                <a:solidFill>
                  <a:schemeClr val="tx1"/>
                </a:solidFill>
                <a:latin typeface="Avenir Next LT Pro" panose="020B0504020202020204" pitchFamily="34" charset="0"/>
              </a:rPr>
              <a:t>If the user choose option as 2, </a:t>
            </a:r>
            <a:r>
              <a:rPr lang="en-IN" dirty="0" err="1">
                <a:solidFill>
                  <a:schemeClr val="tx1"/>
                </a:solidFill>
                <a:latin typeface="Avenir Next LT Pro" panose="020B0504020202020204" pitchFamily="34" charset="0"/>
              </a:rPr>
              <a:t>eraseLastChar</a:t>
            </a:r>
            <a:r>
              <a:rPr lang="en-IN" dirty="0">
                <a:solidFill>
                  <a:schemeClr val="tx1"/>
                </a:solidFill>
                <a:latin typeface="Avenir Next LT Pro" panose="020B0504020202020204" pitchFamily="34" charset="0"/>
              </a:rPr>
              <a:t> option is performed.</a:t>
            </a:r>
          </a:p>
        </p:txBody>
      </p:sp>
    </p:spTree>
    <p:extLst>
      <p:ext uri="{BB962C8B-B14F-4D97-AF65-F5344CB8AC3E}">
        <p14:creationId xmlns:p14="http://schemas.microsoft.com/office/powerpoint/2010/main" val="27507801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7" name="Picture 6">
            <a:extLst>
              <a:ext uri="{FF2B5EF4-FFF2-40B4-BE49-F238E27FC236}">
                <a16:creationId xmlns:a16="http://schemas.microsoft.com/office/drawing/2014/main" id="{17C18937-A0AA-1A6E-7395-29C3F031483E}"/>
              </a:ext>
            </a:extLst>
          </p:cNvPr>
          <p:cNvPicPr>
            <a:picLocks noChangeAspect="1"/>
          </p:cNvPicPr>
          <p:nvPr/>
        </p:nvPicPr>
        <p:blipFill>
          <a:blip r:embed="rId3"/>
          <a:stretch>
            <a:fillRect/>
          </a:stretch>
        </p:blipFill>
        <p:spPr>
          <a:xfrm>
            <a:off x="1188093" y="1174318"/>
            <a:ext cx="6767814" cy="3628527"/>
          </a:xfrm>
          <a:prstGeom prst="rect">
            <a:avLst/>
          </a:prstGeom>
        </p:spPr>
      </p:pic>
      <p:sp>
        <p:nvSpPr>
          <p:cNvPr id="3" name="Title 2">
            <a:extLst>
              <a:ext uri="{FF2B5EF4-FFF2-40B4-BE49-F238E27FC236}">
                <a16:creationId xmlns:a16="http://schemas.microsoft.com/office/drawing/2014/main" id="{71F95ADF-94B0-4364-71FA-B4D7C9D75502}"/>
              </a:ext>
            </a:extLst>
          </p:cNvPr>
          <p:cNvSpPr>
            <a:spLocks noGrp="1"/>
          </p:cNvSpPr>
          <p:nvPr>
            <p:ph type="title"/>
          </p:nvPr>
        </p:nvSpPr>
        <p:spPr>
          <a:xfrm>
            <a:off x="723070" y="170850"/>
            <a:ext cx="7983900" cy="572700"/>
          </a:xfrm>
        </p:spPr>
        <p:txBody>
          <a:bodyPr/>
          <a:lstStyle/>
          <a:p>
            <a:pPr algn="ctr"/>
            <a:r>
              <a:rPr lang="en-IN" sz="2000" dirty="0">
                <a:solidFill>
                  <a:schemeClr val="accent1">
                    <a:lumMod val="75000"/>
                  </a:schemeClr>
                </a:solidFill>
                <a:latin typeface="Trebuchet MS" panose="020B0603020202020204" pitchFamily="34" charset="0"/>
              </a:rPr>
              <a:t>Printing the String after operations and returning it’s current Length</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3" name="Title 2">
            <a:extLst>
              <a:ext uri="{FF2B5EF4-FFF2-40B4-BE49-F238E27FC236}">
                <a16:creationId xmlns:a16="http://schemas.microsoft.com/office/drawing/2014/main" id="{25098B3B-6ACF-6874-1F43-54F75022A99E}"/>
              </a:ext>
            </a:extLst>
          </p:cNvPr>
          <p:cNvSpPr>
            <a:spLocks noGrp="1"/>
          </p:cNvSpPr>
          <p:nvPr>
            <p:ph type="title"/>
          </p:nvPr>
        </p:nvSpPr>
        <p:spPr>
          <a:xfrm>
            <a:off x="702900" y="217914"/>
            <a:ext cx="7738200" cy="572700"/>
          </a:xfrm>
        </p:spPr>
        <p:txBody>
          <a:bodyPr/>
          <a:lstStyle/>
          <a:p>
            <a:pPr algn="ctr"/>
            <a:r>
              <a:rPr lang="en-IN" sz="2800" dirty="0" err="1">
                <a:solidFill>
                  <a:schemeClr val="accent1">
                    <a:lumMod val="75000"/>
                  </a:schemeClr>
                </a:solidFill>
                <a:latin typeface="Trebuchet MS" panose="020B0603020202020204" pitchFamily="34" charset="0"/>
              </a:rPr>
              <a:t>setCharAt</a:t>
            </a:r>
            <a:endParaRPr lang="en-IN" sz="2800" dirty="0">
              <a:solidFill>
                <a:schemeClr val="accent1">
                  <a:lumMod val="75000"/>
                </a:schemeClr>
              </a:solidFill>
              <a:latin typeface="Trebuchet MS" panose="020B0603020202020204" pitchFamily="34" charset="0"/>
            </a:endParaRPr>
          </a:p>
        </p:txBody>
      </p:sp>
      <p:pic>
        <p:nvPicPr>
          <p:cNvPr id="4" name="Picture 3">
            <a:extLst>
              <a:ext uri="{FF2B5EF4-FFF2-40B4-BE49-F238E27FC236}">
                <a16:creationId xmlns:a16="http://schemas.microsoft.com/office/drawing/2014/main" id="{BFE55747-F421-B89B-4FB1-066601336B9C}"/>
              </a:ext>
            </a:extLst>
          </p:cNvPr>
          <p:cNvPicPr>
            <a:picLocks noChangeAspect="1"/>
          </p:cNvPicPr>
          <p:nvPr/>
        </p:nvPicPr>
        <p:blipFill>
          <a:blip r:embed="rId3"/>
          <a:stretch>
            <a:fillRect/>
          </a:stretch>
        </p:blipFill>
        <p:spPr>
          <a:xfrm>
            <a:off x="531159" y="914112"/>
            <a:ext cx="8081682" cy="414236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3" name="Picture 2">
            <a:extLst>
              <a:ext uri="{FF2B5EF4-FFF2-40B4-BE49-F238E27FC236}">
                <a16:creationId xmlns:a16="http://schemas.microsoft.com/office/drawing/2014/main" id="{017F22DA-0236-0E6F-93CD-FCF6D76693C6}"/>
              </a:ext>
            </a:extLst>
          </p:cNvPr>
          <p:cNvPicPr>
            <a:picLocks noChangeAspect="1"/>
          </p:cNvPicPr>
          <p:nvPr/>
        </p:nvPicPr>
        <p:blipFill>
          <a:blip r:embed="rId3"/>
          <a:stretch>
            <a:fillRect/>
          </a:stretch>
        </p:blipFill>
        <p:spPr>
          <a:xfrm>
            <a:off x="679077" y="1425775"/>
            <a:ext cx="4861111" cy="3208210"/>
          </a:xfrm>
          <a:prstGeom prst="rect">
            <a:avLst/>
          </a:prstGeom>
        </p:spPr>
      </p:pic>
      <p:pic>
        <p:nvPicPr>
          <p:cNvPr id="6" name="Picture 5">
            <a:extLst>
              <a:ext uri="{FF2B5EF4-FFF2-40B4-BE49-F238E27FC236}">
                <a16:creationId xmlns:a16="http://schemas.microsoft.com/office/drawing/2014/main" id="{7466BF5F-26E0-C0E3-F93D-635BD34A190B}"/>
              </a:ext>
            </a:extLst>
          </p:cNvPr>
          <p:cNvPicPr>
            <a:picLocks noChangeAspect="1"/>
          </p:cNvPicPr>
          <p:nvPr/>
        </p:nvPicPr>
        <p:blipFill rotWithShape="1">
          <a:blip r:embed="rId4"/>
          <a:srcRect t="88791"/>
          <a:stretch/>
        </p:blipFill>
        <p:spPr>
          <a:xfrm>
            <a:off x="679077" y="961465"/>
            <a:ext cx="8081682" cy="464310"/>
          </a:xfrm>
          <a:prstGeom prst="rect">
            <a:avLst/>
          </a:prstGeom>
        </p:spPr>
      </p:pic>
      <p:sp>
        <p:nvSpPr>
          <p:cNvPr id="7" name="TextBox 6">
            <a:extLst>
              <a:ext uri="{FF2B5EF4-FFF2-40B4-BE49-F238E27FC236}">
                <a16:creationId xmlns:a16="http://schemas.microsoft.com/office/drawing/2014/main" id="{00ECE396-6B9D-800F-8637-900E795BA2CF}"/>
              </a:ext>
            </a:extLst>
          </p:cNvPr>
          <p:cNvSpPr txBox="1"/>
          <p:nvPr/>
        </p:nvSpPr>
        <p:spPr>
          <a:xfrm>
            <a:off x="5703665" y="3419719"/>
            <a:ext cx="2062011" cy="1055608"/>
          </a:xfrm>
          <a:prstGeom prst="round2DiagRect">
            <a:avLst>
              <a:gd name="adj1" fmla="val 0"/>
              <a:gd name="adj2" fmla="val 37579"/>
            </a:avLst>
          </a:prstGeom>
          <a:ln/>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en-IN" dirty="0">
                <a:solidFill>
                  <a:schemeClr val="tx1"/>
                </a:solidFill>
                <a:latin typeface="Avenir Next LT Pro" panose="020B0504020202020204" pitchFamily="34" charset="0"/>
              </a:rPr>
              <a:t>If the user doesn’t choose any option, the program goes to the else case.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grpSp>
        <p:nvGrpSpPr>
          <p:cNvPr id="303" name="Google Shape;303;p38"/>
          <p:cNvGrpSpPr/>
          <p:nvPr/>
        </p:nvGrpSpPr>
        <p:grpSpPr>
          <a:xfrm>
            <a:off x="3291563" y="1592225"/>
            <a:ext cx="2560875" cy="2611413"/>
            <a:chOff x="3291563" y="1592225"/>
            <a:chExt cx="2560875" cy="2611413"/>
          </a:xfrm>
        </p:grpSpPr>
        <p:sp>
          <p:nvSpPr>
            <p:cNvPr id="304" name="Google Shape;304;p38"/>
            <p:cNvSpPr/>
            <p:nvPr/>
          </p:nvSpPr>
          <p:spPr>
            <a:xfrm>
              <a:off x="3745013" y="2605338"/>
              <a:ext cx="146400" cy="597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 name="Google Shape;305;p38"/>
            <p:cNvGrpSpPr/>
            <p:nvPr/>
          </p:nvGrpSpPr>
          <p:grpSpPr>
            <a:xfrm>
              <a:off x="3291563" y="1592225"/>
              <a:ext cx="1557751" cy="1053300"/>
              <a:chOff x="3313199" y="1592225"/>
              <a:chExt cx="1557751" cy="1053300"/>
            </a:xfrm>
          </p:grpSpPr>
          <p:sp>
            <p:nvSpPr>
              <p:cNvPr id="306" name="Google Shape;306;p38"/>
              <p:cNvSpPr/>
              <p:nvPr/>
            </p:nvSpPr>
            <p:spPr>
              <a:xfrm>
                <a:off x="3313199" y="1592225"/>
                <a:ext cx="1053300" cy="1053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8"/>
              <p:cNvSpPr/>
              <p:nvPr/>
            </p:nvSpPr>
            <p:spPr>
              <a:xfrm rot="5400000">
                <a:off x="4498800" y="1819925"/>
                <a:ext cx="146400" cy="597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 name="Google Shape;308;p38"/>
            <p:cNvGrpSpPr/>
            <p:nvPr/>
          </p:nvGrpSpPr>
          <p:grpSpPr>
            <a:xfrm>
              <a:off x="4799138" y="1592225"/>
              <a:ext cx="1053300" cy="1598500"/>
              <a:chOff x="4813374" y="1592225"/>
              <a:chExt cx="1053300" cy="1598500"/>
            </a:xfrm>
          </p:grpSpPr>
          <p:sp>
            <p:nvSpPr>
              <p:cNvPr id="309" name="Google Shape;309;p38"/>
              <p:cNvSpPr/>
              <p:nvPr/>
            </p:nvSpPr>
            <p:spPr>
              <a:xfrm>
                <a:off x="4813374" y="1592225"/>
                <a:ext cx="1053300" cy="1053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8"/>
              <p:cNvSpPr/>
              <p:nvPr/>
            </p:nvSpPr>
            <p:spPr>
              <a:xfrm>
                <a:off x="5281625" y="2592825"/>
                <a:ext cx="146400" cy="59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38"/>
            <p:cNvGrpSpPr/>
            <p:nvPr/>
          </p:nvGrpSpPr>
          <p:grpSpPr>
            <a:xfrm>
              <a:off x="4302663" y="3150338"/>
              <a:ext cx="1549774" cy="1053300"/>
              <a:chOff x="4324300" y="3137825"/>
              <a:chExt cx="1549774" cy="1053300"/>
            </a:xfrm>
          </p:grpSpPr>
          <p:sp>
            <p:nvSpPr>
              <p:cNvPr id="312" name="Google Shape;312;p38"/>
              <p:cNvSpPr/>
              <p:nvPr/>
            </p:nvSpPr>
            <p:spPr>
              <a:xfrm>
                <a:off x="4820774" y="3137825"/>
                <a:ext cx="1053300" cy="1053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8"/>
              <p:cNvSpPr/>
              <p:nvPr/>
            </p:nvSpPr>
            <p:spPr>
              <a:xfrm rot="5400000">
                <a:off x="4550050" y="3390650"/>
                <a:ext cx="146400" cy="597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4" name="Google Shape;314;p38"/>
            <p:cNvSpPr/>
            <p:nvPr/>
          </p:nvSpPr>
          <p:spPr>
            <a:xfrm>
              <a:off x="3291563" y="3150338"/>
              <a:ext cx="1053300" cy="105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8"/>
            <p:cNvSpPr/>
            <p:nvPr/>
          </p:nvSpPr>
          <p:spPr>
            <a:xfrm>
              <a:off x="3421013" y="3292400"/>
              <a:ext cx="794400" cy="794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8"/>
            <p:cNvSpPr/>
            <p:nvPr/>
          </p:nvSpPr>
          <p:spPr>
            <a:xfrm>
              <a:off x="4923063" y="3292400"/>
              <a:ext cx="794400" cy="794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8"/>
            <p:cNvSpPr/>
            <p:nvPr/>
          </p:nvSpPr>
          <p:spPr>
            <a:xfrm>
              <a:off x="4923063" y="1721775"/>
              <a:ext cx="794400" cy="794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38"/>
            <p:cNvSpPr/>
            <p:nvPr/>
          </p:nvSpPr>
          <p:spPr>
            <a:xfrm>
              <a:off x="3421013" y="1721775"/>
              <a:ext cx="794400" cy="794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319" name="Google Shape;319;p38"/>
            <p:cNvCxnSpPr/>
            <p:nvPr/>
          </p:nvCxnSpPr>
          <p:spPr>
            <a:xfrm>
              <a:off x="3818213" y="3176063"/>
              <a:ext cx="0" cy="0"/>
            </a:xfrm>
            <a:prstGeom prst="straightConnector1">
              <a:avLst/>
            </a:prstGeom>
            <a:noFill/>
            <a:ln w="9525" cap="flat" cmpd="sng">
              <a:solidFill>
                <a:schemeClr val="dk2"/>
              </a:solidFill>
              <a:prstDash val="solid"/>
              <a:round/>
              <a:headEnd type="none" w="med" len="med"/>
              <a:tailEnd type="none" w="med" len="med"/>
            </a:ln>
          </p:spPr>
        </p:cxnSp>
      </p:grpSp>
      <p:sp>
        <p:nvSpPr>
          <p:cNvPr id="320" name="Google Shape;320;p38"/>
          <p:cNvSpPr txBox="1">
            <a:spLocks noGrp="1"/>
          </p:cNvSpPr>
          <p:nvPr>
            <p:ph type="title"/>
          </p:nvPr>
        </p:nvSpPr>
        <p:spPr>
          <a:xfrm>
            <a:off x="702900" y="222412"/>
            <a:ext cx="773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solidFill>
                  <a:schemeClr val="accent1">
                    <a:lumMod val="50000"/>
                  </a:schemeClr>
                </a:solidFill>
                <a:latin typeface="Trebuchet MS" panose="020B0603020202020204" pitchFamily="34" charset="0"/>
              </a:rPr>
              <a:t>Group Members</a:t>
            </a:r>
            <a:endParaRPr dirty="0">
              <a:solidFill>
                <a:schemeClr val="accent1">
                  <a:lumMod val="50000"/>
                </a:schemeClr>
              </a:solidFill>
              <a:latin typeface="Trebuchet MS" panose="020B0603020202020204" pitchFamily="34" charset="0"/>
            </a:endParaRPr>
          </a:p>
        </p:txBody>
      </p:sp>
      <p:sp>
        <p:nvSpPr>
          <p:cNvPr id="321" name="Google Shape;321;p38"/>
          <p:cNvSpPr txBox="1">
            <a:spLocks noGrp="1"/>
          </p:cNvSpPr>
          <p:nvPr>
            <p:ph type="subTitle" idx="4294967295"/>
          </p:nvPr>
        </p:nvSpPr>
        <p:spPr>
          <a:xfrm>
            <a:off x="6532287" y="3662391"/>
            <a:ext cx="1848300" cy="900000"/>
          </a:xfrm>
          <a:prstGeom prst="rect">
            <a:avLst/>
          </a:prstGeom>
          <a:ln>
            <a:noFill/>
          </a:ln>
        </p:spPr>
        <p:txBody>
          <a:bodyPr spcFirstLastPara="1" wrap="square" lIns="91425" tIns="91425" rIns="91425" bIns="91425" anchor="ctr" anchorCtr="0">
            <a:noAutofit/>
          </a:bodyPr>
          <a:lstStyle/>
          <a:p>
            <a:pPr marL="0" lvl="0" indent="0" algn="r" rtl="0">
              <a:lnSpc>
                <a:spcPct val="100000"/>
              </a:lnSpc>
              <a:spcBef>
                <a:spcPts val="0"/>
              </a:spcBef>
              <a:spcAft>
                <a:spcPts val="1600"/>
              </a:spcAft>
              <a:buNone/>
            </a:pPr>
            <a:r>
              <a:rPr lang="en" dirty="0"/>
              <a:t>CB.EN.U4AIE21130</a:t>
            </a:r>
            <a:endParaRPr dirty="0"/>
          </a:p>
        </p:txBody>
      </p:sp>
      <p:sp>
        <p:nvSpPr>
          <p:cNvPr id="322" name="Google Shape;322;p38"/>
          <p:cNvSpPr txBox="1">
            <a:spLocks noGrp="1"/>
          </p:cNvSpPr>
          <p:nvPr>
            <p:ph type="subTitle" idx="4294967295"/>
          </p:nvPr>
        </p:nvSpPr>
        <p:spPr>
          <a:xfrm>
            <a:off x="6380936" y="3432113"/>
            <a:ext cx="1848300" cy="3936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600" b="1" dirty="0">
                <a:solidFill>
                  <a:schemeClr val="accent3"/>
                </a:solidFill>
              </a:rPr>
              <a:t>M Sai Rahul</a:t>
            </a:r>
            <a:endParaRPr sz="1600" b="1" dirty="0">
              <a:solidFill>
                <a:schemeClr val="accent3"/>
              </a:solidFill>
            </a:endParaRPr>
          </a:p>
        </p:txBody>
      </p:sp>
      <p:sp>
        <p:nvSpPr>
          <p:cNvPr id="323" name="Google Shape;323;p38"/>
          <p:cNvSpPr txBox="1">
            <a:spLocks noGrp="1"/>
          </p:cNvSpPr>
          <p:nvPr>
            <p:ph type="subTitle" idx="4294967295"/>
          </p:nvPr>
        </p:nvSpPr>
        <p:spPr>
          <a:xfrm>
            <a:off x="844088" y="3887293"/>
            <a:ext cx="1848300" cy="393600"/>
          </a:xfrm>
          <a:prstGeom prst="rect">
            <a:avLst/>
          </a:prstGeom>
          <a:ln>
            <a:noFill/>
          </a:ln>
        </p:spPr>
        <p:txBody>
          <a:bodyPr spcFirstLastPara="1" wrap="square" lIns="91425" tIns="91425" rIns="101900" bIns="91425" anchor="ctr" anchorCtr="0">
            <a:noAutofit/>
          </a:bodyPr>
          <a:lstStyle/>
          <a:p>
            <a:pPr marL="0" indent="0" algn="ctr">
              <a:lnSpc>
                <a:spcPct val="100000"/>
              </a:lnSpc>
              <a:spcAft>
                <a:spcPts val="1600"/>
              </a:spcAft>
              <a:buNone/>
            </a:pPr>
            <a:r>
              <a:rPr lang="en-US" dirty="0"/>
              <a:t>CB.EN.U4AIE21131</a:t>
            </a:r>
            <a:r>
              <a:rPr lang="en" dirty="0"/>
              <a:t> </a:t>
            </a:r>
            <a:endParaRPr dirty="0"/>
          </a:p>
        </p:txBody>
      </p:sp>
      <p:sp>
        <p:nvSpPr>
          <p:cNvPr id="324" name="Google Shape;324;p38"/>
          <p:cNvSpPr txBox="1">
            <a:spLocks noGrp="1"/>
          </p:cNvSpPr>
          <p:nvPr>
            <p:ph type="subTitle" idx="4294967295"/>
          </p:nvPr>
        </p:nvSpPr>
        <p:spPr>
          <a:xfrm>
            <a:off x="844087" y="3082130"/>
            <a:ext cx="2291872" cy="617009"/>
          </a:xfrm>
          <a:prstGeom prst="rect">
            <a:avLst/>
          </a:prstGeom>
        </p:spPr>
        <p:txBody>
          <a:bodyPr spcFirstLastPara="1" wrap="square" lIns="91425" tIns="91425" rIns="91425" bIns="91425" anchor="t" anchorCtr="0">
            <a:noAutofit/>
          </a:bodyPr>
          <a:lstStyle/>
          <a:p>
            <a:pPr marL="0" lvl="0" indent="0" rtl="0">
              <a:lnSpc>
                <a:spcPct val="100000"/>
              </a:lnSpc>
              <a:spcBef>
                <a:spcPts val="0"/>
              </a:spcBef>
              <a:spcAft>
                <a:spcPts val="1600"/>
              </a:spcAft>
              <a:buNone/>
            </a:pPr>
            <a:r>
              <a:rPr lang="en" sz="1600" b="1" dirty="0">
                <a:solidFill>
                  <a:schemeClr val="accent3"/>
                </a:solidFill>
              </a:rPr>
              <a:t>M Santhosh Kumar Reddy</a:t>
            </a:r>
            <a:endParaRPr sz="1600" b="1" dirty="0">
              <a:solidFill>
                <a:schemeClr val="accent3"/>
              </a:solidFill>
            </a:endParaRPr>
          </a:p>
        </p:txBody>
      </p:sp>
      <p:sp>
        <p:nvSpPr>
          <p:cNvPr id="325" name="Google Shape;325;p38"/>
          <p:cNvSpPr txBox="1">
            <a:spLocks noGrp="1"/>
          </p:cNvSpPr>
          <p:nvPr>
            <p:ph type="subTitle" idx="4294967295"/>
          </p:nvPr>
        </p:nvSpPr>
        <p:spPr>
          <a:xfrm>
            <a:off x="6451612" y="2201840"/>
            <a:ext cx="1848300" cy="393600"/>
          </a:xfrm>
          <a:prstGeom prst="rect">
            <a:avLst/>
          </a:prstGeom>
          <a:ln>
            <a:noFill/>
          </a:ln>
        </p:spPr>
        <p:txBody>
          <a:bodyPr spcFirstLastPara="1" wrap="square" lIns="91425" tIns="91425" rIns="91425" bIns="91425" anchor="ctr" anchorCtr="0">
            <a:noAutofit/>
          </a:bodyPr>
          <a:lstStyle/>
          <a:p>
            <a:pPr marL="0" indent="0">
              <a:lnSpc>
                <a:spcPct val="100000"/>
              </a:lnSpc>
              <a:spcAft>
                <a:spcPts val="1600"/>
              </a:spcAft>
              <a:buNone/>
            </a:pPr>
            <a:r>
              <a:rPr lang="en-US" dirty="0"/>
              <a:t>CB.EN.U4AIE21128</a:t>
            </a:r>
          </a:p>
        </p:txBody>
      </p:sp>
      <p:sp>
        <p:nvSpPr>
          <p:cNvPr id="326" name="Google Shape;326;p38"/>
          <p:cNvSpPr txBox="1">
            <a:spLocks noGrp="1"/>
          </p:cNvSpPr>
          <p:nvPr>
            <p:ph type="subTitle" idx="4294967295"/>
          </p:nvPr>
        </p:nvSpPr>
        <p:spPr>
          <a:xfrm>
            <a:off x="6451611" y="1513531"/>
            <a:ext cx="1848300" cy="393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600" b="1" dirty="0">
                <a:solidFill>
                  <a:schemeClr val="accent3"/>
                </a:solidFill>
              </a:rPr>
              <a:t>M Srinivasa Sai Kumar Reddy</a:t>
            </a:r>
            <a:endParaRPr sz="1600" b="1" dirty="0">
              <a:solidFill>
                <a:schemeClr val="accent3"/>
              </a:solidFill>
            </a:endParaRPr>
          </a:p>
        </p:txBody>
      </p:sp>
      <p:sp>
        <p:nvSpPr>
          <p:cNvPr id="327" name="Google Shape;327;p38"/>
          <p:cNvSpPr txBox="1">
            <a:spLocks noGrp="1"/>
          </p:cNvSpPr>
          <p:nvPr>
            <p:ph type="subTitle" idx="4294967295"/>
          </p:nvPr>
        </p:nvSpPr>
        <p:spPr>
          <a:xfrm>
            <a:off x="915194" y="1968637"/>
            <a:ext cx="1848300" cy="514198"/>
          </a:xfrm>
          <a:prstGeom prst="rect">
            <a:avLst/>
          </a:prstGeom>
          <a:ln>
            <a:noFill/>
          </a:ln>
        </p:spPr>
        <p:txBody>
          <a:bodyPr spcFirstLastPara="1" wrap="square" lIns="91425" tIns="91425" rIns="91425" bIns="91425" anchor="ctr" anchorCtr="0">
            <a:noAutofit/>
          </a:bodyPr>
          <a:lstStyle/>
          <a:p>
            <a:pPr marL="0" indent="0" algn="ctr">
              <a:lnSpc>
                <a:spcPct val="100000"/>
              </a:lnSpc>
              <a:spcAft>
                <a:spcPts val="1600"/>
              </a:spcAft>
              <a:buNone/>
            </a:pPr>
            <a:r>
              <a:rPr lang="en-US" dirty="0"/>
              <a:t>CB.EN.U4AIE21152</a:t>
            </a:r>
          </a:p>
        </p:txBody>
      </p:sp>
      <p:sp>
        <p:nvSpPr>
          <p:cNvPr id="328" name="Google Shape;328;p38"/>
          <p:cNvSpPr txBox="1">
            <a:spLocks noGrp="1"/>
          </p:cNvSpPr>
          <p:nvPr>
            <p:ph type="subTitle" idx="4294967295"/>
          </p:nvPr>
        </p:nvSpPr>
        <p:spPr>
          <a:xfrm>
            <a:off x="404064" y="1444362"/>
            <a:ext cx="3061314" cy="617008"/>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600" b="1" dirty="0">
                <a:solidFill>
                  <a:schemeClr val="accent3"/>
                </a:solidFill>
              </a:rPr>
              <a:t>Ramisetty Lakshmi Venkat</a:t>
            </a:r>
            <a:endParaRPr sz="1600" b="1" dirty="0">
              <a:solidFill>
                <a:schemeClr val="accent3"/>
              </a:solidFill>
            </a:endParaRPr>
          </a:p>
        </p:txBody>
      </p:sp>
      <p:sp>
        <p:nvSpPr>
          <p:cNvPr id="2" name="TextBox 1">
            <a:extLst>
              <a:ext uri="{FF2B5EF4-FFF2-40B4-BE49-F238E27FC236}">
                <a16:creationId xmlns:a16="http://schemas.microsoft.com/office/drawing/2014/main" id="{6A03627A-673F-3CFE-43FC-04E813B47C85}"/>
              </a:ext>
            </a:extLst>
          </p:cNvPr>
          <p:cNvSpPr txBox="1"/>
          <p:nvPr/>
        </p:nvSpPr>
        <p:spPr>
          <a:xfrm>
            <a:off x="3600353" y="1808289"/>
            <a:ext cx="393571" cy="707886"/>
          </a:xfrm>
          <a:prstGeom prst="rect">
            <a:avLst/>
          </a:prstGeom>
          <a:noFill/>
        </p:spPr>
        <p:txBody>
          <a:bodyPr wrap="square" rtlCol="0">
            <a:spAutoFit/>
          </a:bodyPr>
          <a:lstStyle/>
          <a:p>
            <a:r>
              <a:rPr lang="en-US" sz="4000" dirty="0">
                <a:solidFill>
                  <a:schemeClr val="accent2"/>
                </a:solidFill>
              </a:rPr>
              <a:t>1</a:t>
            </a:r>
          </a:p>
        </p:txBody>
      </p:sp>
      <p:sp>
        <p:nvSpPr>
          <p:cNvPr id="63" name="TextBox 62">
            <a:extLst>
              <a:ext uri="{FF2B5EF4-FFF2-40B4-BE49-F238E27FC236}">
                <a16:creationId xmlns:a16="http://schemas.microsoft.com/office/drawing/2014/main" id="{8546767C-86D7-CAED-11D1-4ABC260C4C9F}"/>
              </a:ext>
            </a:extLst>
          </p:cNvPr>
          <p:cNvSpPr txBox="1"/>
          <p:nvPr/>
        </p:nvSpPr>
        <p:spPr>
          <a:xfrm>
            <a:off x="5070603" y="1759751"/>
            <a:ext cx="393571" cy="707886"/>
          </a:xfrm>
          <a:prstGeom prst="rect">
            <a:avLst/>
          </a:prstGeom>
          <a:noFill/>
        </p:spPr>
        <p:txBody>
          <a:bodyPr wrap="square" rtlCol="0">
            <a:spAutoFit/>
          </a:bodyPr>
          <a:lstStyle/>
          <a:p>
            <a:r>
              <a:rPr lang="en-US" sz="4000" dirty="0">
                <a:solidFill>
                  <a:schemeClr val="accent3"/>
                </a:solidFill>
              </a:rPr>
              <a:t>2</a:t>
            </a:r>
          </a:p>
        </p:txBody>
      </p:sp>
      <p:sp>
        <p:nvSpPr>
          <p:cNvPr id="64" name="TextBox 63">
            <a:extLst>
              <a:ext uri="{FF2B5EF4-FFF2-40B4-BE49-F238E27FC236}">
                <a16:creationId xmlns:a16="http://schemas.microsoft.com/office/drawing/2014/main" id="{05345316-CF43-2900-21C9-5A65B06E9223}"/>
              </a:ext>
            </a:extLst>
          </p:cNvPr>
          <p:cNvSpPr txBox="1"/>
          <p:nvPr/>
        </p:nvSpPr>
        <p:spPr>
          <a:xfrm>
            <a:off x="3601479" y="3345300"/>
            <a:ext cx="393571" cy="707886"/>
          </a:xfrm>
          <a:prstGeom prst="rect">
            <a:avLst/>
          </a:prstGeom>
          <a:noFill/>
        </p:spPr>
        <p:txBody>
          <a:bodyPr wrap="square" rtlCol="0">
            <a:spAutoFit/>
          </a:bodyPr>
          <a:lstStyle/>
          <a:p>
            <a:r>
              <a:rPr lang="en-US" sz="4000" dirty="0">
                <a:solidFill>
                  <a:schemeClr val="tx2">
                    <a:lumMod val="50000"/>
                  </a:schemeClr>
                </a:solidFill>
              </a:rPr>
              <a:t>3</a:t>
            </a:r>
          </a:p>
        </p:txBody>
      </p:sp>
      <p:sp>
        <p:nvSpPr>
          <p:cNvPr id="65" name="TextBox 64">
            <a:extLst>
              <a:ext uri="{FF2B5EF4-FFF2-40B4-BE49-F238E27FC236}">
                <a16:creationId xmlns:a16="http://schemas.microsoft.com/office/drawing/2014/main" id="{A0A96189-903B-B1CA-3D15-5B1EBE390E3A}"/>
              </a:ext>
            </a:extLst>
          </p:cNvPr>
          <p:cNvSpPr txBox="1"/>
          <p:nvPr/>
        </p:nvSpPr>
        <p:spPr>
          <a:xfrm>
            <a:off x="5070603" y="3292400"/>
            <a:ext cx="393571" cy="707886"/>
          </a:xfrm>
          <a:prstGeom prst="rect">
            <a:avLst/>
          </a:prstGeom>
          <a:noFill/>
        </p:spPr>
        <p:txBody>
          <a:bodyPr wrap="square" rtlCol="0">
            <a:spAutoFit/>
          </a:bodyPr>
          <a:lstStyle/>
          <a:p>
            <a:r>
              <a:rPr lang="en-US" sz="4000" dirty="0">
                <a:solidFill>
                  <a:schemeClr val="accent1"/>
                </a:solidFill>
              </a:rPr>
              <a:t>4</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12" name="Title 2">
            <a:extLst>
              <a:ext uri="{FF2B5EF4-FFF2-40B4-BE49-F238E27FC236}">
                <a16:creationId xmlns:a16="http://schemas.microsoft.com/office/drawing/2014/main" id="{FED3B47F-B85D-699D-0F4E-102260094EA5}"/>
              </a:ext>
            </a:extLst>
          </p:cNvPr>
          <p:cNvSpPr>
            <a:spLocks noGrp="1"/>
          </p:cNvSpPr>
          <p:nvPr>
            <p:ph type="title"/>
          </p:nvPr>
        </p:nvSpPr>
        <p:spPr>
          <a:xfrm>
            <a:off x="138123" y="264980"/>
            <a:ext cx="8158712" cy="572700"/>
          </a:xfrm>
        </p:spPr>
        <p:txBody>
          <a:bodyPr/>
          <a:lstStyle/>
          <a:p>
            <a:pPr algn="ctr"/>
            <a:r>
              <a:rPr lang="en-IN" sz="2000" dirty="0">
                <a:solidFill>
                  <a:schemeClr val="accent1">
                    <a:lumMod val="75000"/>
                  </a:schemeClr>
                </a:solidFill>
                <a:latin typeface="Trebuchet MS" panose="020B0603020202020204" pitchFamily="34" charset="0"/>
              </a:rPr>
              <a:t>If the Length specified by user is </a:t>
            </a:r>
            <a:r>
              <a:rPr lang="en-IN" sz="2000" i="1" dirty="0">
                <a:solidFill>
                  <a:schemeClr val="accent1">
                    <a:lumMod val="75000"/>
                  </a:schemeClr>
                </a:solidFill>
                <a:latin typeface="Trebuchet MS" panose="020B0603020202020204" pitchFamily="34" charset="0"/>
              </a:rPr>
              <a:t>0</a:t>
            </a:r>
            <a:r>
              <a:rPr lang="en-IN" sz="2000" dirty="0">
                <a:solidFill>
                  <a:schemeClr val="accent1">
                    <a:lumMod val="75000"/>
                  </a:schemeClr>
                </a:solidFill>
                <a:latin typeface="Trebuchet MS" panose="020B0603020202020204" pitchFamily="34" charset="0"/>
              </a:rPr>
              <a:t> following message is printed: </a:t>
            </a:r>
          </a:p>
        </p:txBody>
      </p:sp>
      <p:pic>
        <p:nvPicPr>
          <p:cNvPr id="4" name="Picture 3">
            <a:extLst>
              <a:ext uri="{FF2B5EF4-FFF2-40B4-BE49-F238E27FC236}">
                <a16:creationId xmlns:a16="http://schemas.microsoft.com/office/drawing/2014/main" id="{15B021B7-F410-9E9C-AA99-EDDC99CCD2E3}"/>
              </a:ext>
            </a:extLst>
          </p:cNvPr>
          <p:cNvPicPr>
            <a:picLocks noChangeAspect="1"/>
          </p:cNvPicPr>
          <p:nvPr/>
        </p:nvPicPr>
        <p:blipFill>
          <a:blip r:embed="rId3"/>
          <a:stretch>
            <a:fillRect/>
          </a:stretch>
        </p:blipFill>
        <p:spPr>
          <a:xfrm>
            <a:off x="502501" y="1413039"/>
            <a:ext cx="8138997" cy="2922540"/>
          </a:xfrm>
          <a:prstGeom prst="rect">
            <a:avLst/>
          </a:prstGeom>
        </p:spPr>
      </p:pic>
      <p:sp>
        <p:nvSpPr>
          <p:cNvPr id="5" name="TextBox 4">
            <a:extLst>
              <a:ext uri="{FF2B5EF4-FFF2-40B4-BE49-F238E27FC236}">
                <a16:creationId xmlns:a16="http://schemas.microsoft.com/office/drawing/2014/main" id="{08A19C2E-5B80-6267-4404-F359003C24B6}"/>
              </a:ext>
            </a:extLst>
          </p:cNvPr>
          <p:cNvSpPr txBox="1"/>
          <p:nvPr/>
        </p:nvSpPr>
        <p:spPr>
          <a:xfrm>
            <a:off x="6429807" y="3568454"/>
            <a:ext cx="2062011" cy="1293971"/>
          </a:xfrm>
          <a:prstGeom prst="round2DiagRect">
            <a:avLst/>
          </a:prstGeom>
          <a:ln/>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en-IN" dirty="0">
                <a:solidFill>
                  <a:schemeClr val="tx1"/>
                </a:solidFill>
                <a:latin typeface="Avenir Next LT Pro" panose="020B0504020202020204" pitchFamily="34" charset="0"/>
              </a:rPr>
              <a:t>Dispose() function is called to dispose off the string and deallocate it from Memory.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9" name="TextBox 8">
            <a:extLst>
              <a:ext uri="{FF2B5EF4-FFF2-40B4-BE49-F238E27FC236}">
                <a16:creationId xmlns:a16="http://schemas.microsoft.com/office/drawing/2014/main" id="{90E9263B-0B68-E02A-7853-1E521C232AEF}"/>
              </a:ext>
            </a:extLst>
          </p:cNvPr>
          <p:cNvSpPr txBox="1"/>
          <p:nvPr/>
        </p:nvSpPr>
        <p:spPr>
          <a:xfrm>
            <a:off x="1395968" y="1150965"/>
            <a:ext cx="6776485" cy="2554545"/>
          </a:xfrm>
          <a:prstGeom prst="rect">
            <a:avLst/>
          </a:prstGeom>
          <a:noFill/>
        </p:spPr>
        <p:txBody>
          <a:bodyPr wrap="square" rtlCol="0">
            <a:spAutoFit/>
          </a:bodyPr>
          <a:lstStyle/>
          <a:p>
            <a:pPr algn="ctr"/>
            <a:r>
              <a:rPr lang="en-US" sz="8000" dirty="0">
                <a:solidFill>
                  <a:schemeClr val="accent3">
                    <a:lumMod val="75000"/>
                  </a:schemeClr>
                </a:solidFill>
                <a:latin typeface="Arvo" panose="020B0604020202020204" charset="0"/>
              </a:rPr>
              <a:t>VM </a:t>
            </a:r>
            <a:r>
              <a:rPr lang="en-US" sz="8000" dirty="0">
                <a:solidFill>
                  <a:schemeClr val="accent1">
                    <a:lumMod val="75000"/>
                  </a:schemeClr>
                </a:solidFill>
                <a:latin typeface="Arvo" panose="020B0604020202020204" charset="0"/>
              </a:rPr>
              <a:t>Translator</a:t>
            </a:r>
            <a:endParaRPr lang="en-IN" sz="8000" dirty="0">
              <a:solidFill>
                <a:schemeClr val="accent1">
                  <a:lumMod val="75000"/>
                </a:schemeClr>
              </a:solidFill>
              <a:latin typeface="Arvo" panose="020B0604020202020204" charset="0"/>
            </a:endParaRPr>
          </a:p>
        </p:txBody>
      </p:sp>
    </p:spTree>
    <p:extLst>
      <p:ext uri="{BB962C8B-B14F-4D97-AF65-F5344CB8AC3E}">
        <p14:creationId xmlns:p14="http://schemas.microsoft.com/office/powerpoint/2010/main" val="870948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3"/>
          <p:cNvSpPr txBox="1">
            <a:spLocks noGrp="1"/>
          </p:cNvSpPr>
          <p:nvPr>
            <p:ph type="title"/>
          </p:nvPr>
        </p:nvSpPr>
        <p:spPr>
          <a:xfrm>
            <a:off x="1094125" y="281670"/>
            <a:ext cx="7738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VM code</a:t>
            </a:r>
            <a:endParaRPr dirty="0"/>
          </a:p>
        </p:txBody>
      </p:sp>
      <p:sp>
        <p:nvSpPr>
          <p:cNvPr id="234" name="Google Shape;234;p33"/>
          <p:cNvSpPr txBox="1">
            <a:spLocks noGrp="1"/>
          </p:cNvSpPr>
          <p:nvPr>
            <p:ph type="subTitle" idx="1"/>
          </p:nvPr>
        </p:nvSpPr>
        <p:spPr>
          <a:xfrm>
            <a:off x="702925" y="1133350"/>
            <a:ext cx="7738200" cy="38568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1" dirty="0"/>
              <a:t>VM code:  </a:t>
            </a:r>
            <a:r>
              <a:rPr lang="en-US" sz="1400" dirty="0">
                <a:solidFill>
                  <a:schemeClr val="tx1"/>
                </a:solidFill>
              </a:rPr>
              <a:t>the VM language consists of arithmetic, memory access, </a:t>
            </a:r>
            <a:r>
              <a:rPr lang="en-US" sz="1400" dirty="0" err="1">
                <a:solidFill>
                  <a:schemeClr val="tx1"/>
                </a:solidFill>
              </a:rPr>
              <a:t>programflow</a:t>
            </a:r>
            <a:r>
              <a:rPr lang="en-US" sz="1400" dirty="0">
                <a:solidFill>
                  <a:schemeClr val="tx1"/>
                </a:solidFill>
              </a:rPr>
              <a:t>, and subroutine calling operations. Which deals with stack operations.</a:t>
            </a:r>
          </a:p>
          <a:p>
            <a:pPr marL="0" lvl="0" indent="0" algn="l" rtl="0">
              <a:spcBef>
                <a:spcPts val="0"/>
              </a:spcBef>
              <a:spcAft>
                <a:spcPts val="0"/>
              </a:spcAft>
              <a:buClr>
                <a:schemeClr val="dk1"/>
              </a:buClr>
              <a:buSzPts val="1100"/>
              <a:buFont typeface="Arial"/>
              <a:buNone/>
            </a:pPr>
            <a:endParaRPr lang="en-US" sz="1400" b="1" dirty="0">
              <a:solidFill>
                <a:schemeClr val="tx1"/>
              </a:solidFill>
            </a:endParaRPr>
          </a:p>
          <a:p>
            <a:pPr marL="0" lvl="0" indent="0" algn="l" rtl="0">
              <a:spcBef>
                <a:spcPts val="0"/>
              </a:spcBef>
              <a:spcAft>
                <a:spcPts val="0"/>
              </a:spcAft>
              <a:buClr>
                <a:schemeClr val="dk1"/>
              </a:buClr>
              <a:buSzPts val="1100"/>
            </a:pPr>
            <a:r>
              <a:rPr lang="en-US" sz="1400" dirty="0">
                <a:solidFill>
                  <a:schemeClr val="tx1"/>
                </a:solidFill>
              </a:rPr>
              <a:t>all operations are done on a stack. It is also function-based. Each function has its own stand-alone code and is separately handled. The VM language has a single 16-bit data type that can be used as an integer, a Boolean, or a pointer. </a:t>
            </a:r>
          </a:p>
          <a:p>
            <a:pPr marL="0" lvl="0" indent="0" algn="l" rtl="0">
              <a:spcBef>
                <a:spcPts val="0"/>
              </a:spcBef>
              <a:spcAft>
                <a:spcPts val="0"/>
              </a:spcAft>
              <a:buClr>
                <a:schemeClr val="dk1"/>
              </a:buClr>
              <a:buSzPts val="1100"/>
            </a:pPr>
            <a:endParaRPr lang="en-US" sz="1400" dirty="0">
              <a:solidFill>
                <a:schemeClr val="tx1"/>
              </a:solidFill>
            </a:endParaRPr>
          </a:p>
          <a:p>
            <a:pPr marL="0" lvl="0" indent="0" algn="l" rtl="0">
              <a:spcBef>
                <a:spcPts val="0"/>
              </a:spcBef>
              <a:spcAft>
                <a:spcPts val="0"/>
              </a:spcAft>
              <a:buClr>
                <a:schemeClr val="dk1"/>
              </a:buClr>
              <a:buSzPts val="1100"/>
            </a:pPr>
            <a:r>
              <a:rPr lang="en-US" sz="1400" dirty="0">
                <a:solidFill>
                  <a:schemeClr val="tx1"/>
                </a:solidFill>
              </a:rPr>
              <a:t>The language consists of four types of commands:</a:t>
            </a:r>
          </a:p>
          <a:p>
            <a:pPr marL="0" lvl="0" indent="0" algn="l" rtl="0">
              <a:spcBef>
                <a:spcPts val="0"/>
              </a:spcBef>
              <a:spcAft>
                <a:spcPts val="0"/>
              </a:spcAft>
              <a:buClr>
                <a:schemeClr val="dk1"/>
              </a:buClr>
              <a:buSzPts val="1100"/>
            </a:pPr>
            <a:endParaRPr lang="en-US" sz="1400" b="1" dirty="0">
              <a:solidFill>
                <a:schemeClr val="tx1"/>
              </a:solidFill>
            </a:endParaRPr>
          </a:p>
          <a:p>
            <a:pPr marL="228600" lvl="0" indent="-228600" algn="l" rtl="0">
              <a:spcBef>
                <a:spcPts val="0"/>
              </a:spcBef>
              <a:spcAft>
                <a:spcPts val="0"/>
              </a:spcAft>
              <a:buClr>
                <a:schemeClr val="dk1"/>
              </a:buClr>
              <a:buSzPts val="1100"/>
              <a:buFont typeface="+mj-lt"/>
              <a:buAutoNum type="arabicPeriod"/>
            </a:pPr>
            <a:r>
              <a:rPr lang="en-US" sz="1400" b="1" i="1" dirty="0">
                <a:solidFill>
                  <a:schemeClr val="tx1">
                    <a:lumMod val="95000"/>
                    <a:lumOff val="5000"/>
                  </a:schemeClr>
                </a:solidFill>
              </a:rPr>
              <a:t>Arithmetic commands:  </a:t>
            </a:r>
            <a:r>
              <a:rPr lang="en-US" sz="1400" dirty="0">
                <a:solidFill>
                  <a:schemeClr val="tx1"/>
                </a:solidFill>
              </a:rPr>
              <a:t>perform arithmetic and logical operations on the stack. </a:t>
            </a:r>
          </a:p>
          <a:p>
            <a:pPr marL="228600" lvl="0" indent="-228600" algn="l" rtl="0">
              <a:spcBef>
                <a:spcPts val="0"/>
              </a:spcBef>
              <a:spcAft>
                <a:spcPts val="0"/>
              </a:spcAft>
              <a:buClr>
                <a:schemeClr val="dk1"/>
              </a:buClr>
              <a:buSzPts val="1100"/>
              <a:buFont typeface="+mj-lt"/>
              <a:buAutoNum type="arabicPeriod"/>
            </a:pPr>
            <a:r>
              <a:rPr lang="en-US" sz="1400" b="1" i="1" dirty="0">
                <a:solidFill>
                  <a:schemeClr val="tx1"/>
                </a:solidFill>
              </a:rPr>
              <a:t>Memory access commands: </a:t>
            </a:r>
            <a:r>
              <a:rPr lang="en-US" sz="1400" dirty="0">
                <a:solidFill>
                  <a:schemeClr val="tx1"/>
                </a:solidFill>
              </a:rPr>
              <a:t>transfer data between the stack and virtual memory segments.</a:t>
            </a:r>
          </a:p>
          <a:p>
            <a:pPr marL="228600" lvl="0" indent="-228600" algn="l" rtl="0">
              <a:spcBef>
                <a:spcPts val="0"/>
              </a:spcBef>
              <a:spcAft>
                <a:spcPts val="0"/>
              </a:spcAft>
              <a:buClr>
                <a:schemeClr val="dk1"/>
              </a:buClr>
              <a:buSzPts val="1100"/>
              <a:buFont typeface="+mj-lt"/>
              <a:buAutoNum type="arabicPeriod"/>
            </a:pPr>
            <a:r>
              <a:rPr lang="en-US" sz="1400" b="1" i="1" dirty="0">
                <a:solidFill>
                  <a:schemeClr val="tx1"/>
                </a:solidFill>
              </a:rPr>
              <a:t>Program flow commands: </a:t>
            </a:r>
            <a:r>
              <a:rPr lang="en-US" sz="1400" dirty="0">
                <a:solidFill>
                  <a:schemeClr val="tx1"/>
                </a:solidFill>
              </a:rPr>
              <a:t>facilitate conditional and unconditional branching operations. </a:t>
            </a:r>
          </a:p>
          <a:p>
            <a:pPr marL="228600" lvl="0" indent="-228600" algn="l" rtl="0">
              <a:spcBef>
                <a:spcPts val="0"/>
              </a:spcBef>
              <a:spcAft>
                <a:spcPts val="0"/>
              </a:spcAft>
              <a:buClr>
                <a:schemeClr val="dk1"/>
              </a:buClr>
              <a:buSzPts val="1100"/>
              <a:buFont typeface="+mj-lt"/>
              <a:buAutoNum type="arabicPeriod"/>
            </a:pPr>
            <a:r>
              <a:rPr lang="en-US" sz="1400" b="1" i="1" dirty="0">
                <a:solidFill>
                  <a:schemeClr val="tx1"/>
                </a:solidFill>
              </a:rPr>
              <a:t>Function calling commands: </a:t>
            </a:r>
            <a:r>
              <a:rPr lang="en-US" sz="1400" dirty="0">
                <a:solidFill>
                  <a:schemeClr val="tx1"/>
                </a:solidFill>
              </a:rPr>
              <a:t>call functions and return from them. </a:t>
            </a:r>
          </a:p>
          <a:p>
            <a:pPr marL="0" lvl="0" indent="0" algn="l" rtl="0">
              <a:spcBef>
                <a:spcPts val="0"/>
              </a:spcBef>
              <a:spcAft>
                <a:spcPts val="0"/>
              </a:spcAft>
              <a:buClr>
                <a:schemeClr val="dk1"/>
              </a:buClr>
              <a:buSzPts val="1100"/>
              <a:buFont typeface="Arial"/>
              <a:buNone/>
            </a:pPr>
            <a:endParaRPr lang="en-US" b="1" dirty="0"/>
          </a:p>
          <a:p>
            <a:pPr marL="171450" lvl="0" indent="-171450" algn="l" rtl="0">
              <a:spcBef>
                <a:spcPts val="0"/>
              </a:spcBef>
              <a:spcAft>
                <a:spcPts val="0"/>
              </a:spcAft>
              <a:buClr>
                <a:schemeClr val="dk1"/>
              </a:buClr>
              <a:buSzPts val="1100"/>
              <a:buFont typeface="Wingdings" panose="05000000000000000000" pitchFamily="2" charset="2"/>
              <a:buChar char="q"/>
            </a:pPr>
            <a:endParaRPr lang="en-US" b="1" dirty="0">
              <a:solidFill>
                <a:schemeClr val="tx1"/>
              </a:solidFill>
            </a:endParaRPr>
          </a:p>
          <a:p>
            <a:pPr marL="0" lvl="0" indent="0" algn="l" rtl="0">
              <a:spcBef>
                <a:spcPts val="0"/>
              </a:spcBef>
              <a:spcAft>
                <a:spcPts val="0"/>
              </a:spcAft>
              <a:buClr>
                <a:schemeClr val="dk1"/>
              </a:buClr>
              <a:buSzPts val="1100"/>
              <a:buFont typeface="Arial"/>
              <a:buNone/>
            </a:pPr>
            <a:endParaRPr b="1" dirty="0"/>
          </a:p>
        </p:txBody>
      </p:sp>
    </p:spTree>
    <p:extLst>
      <p:ext uri="{BB962C8B-B14F-4D97-AF65-F5344CB8AC3E}">
        <p14:creationId xmlns:p14="http://schemas.microsoft.com/office/powerpoint/2010/main" val="37229064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4409C5-A985-CA49-7C5F-C35B885A57A2}"/>
              </a:ext>
            </a:extLst>
          </p:cNvPr>
          <p:cNvSpPr txBox="1"/>
          <p:nvPr/>
        </p:nvSpPr>
        <p:spPr>
          <a:xfrm>
            <a:off x="751367" y="1084521"/>
            <a:ext cx="7641266" cy="1661993"/>
          </a:xfrm>
          <a:prstGeom prst="rect">
            <a:avLst/>
          </a:prstGeom>
          <a:noFill/>
        </p:spPr>
        <p:txBody>
          <a:bodyPr wrap="square" rtlCol="0">
            <a:spAutoFit/>
          </a:bodyPr>
          <a:lstStyle/>
          <a:p>
            <a:pPr marL="0" lvl="0" indent="0" algn="l" rtl="0">
              <a:spcBef>
                <a:spcPts val="0"/>
              </a:spcBef>
              <a:spcAft>
                <a:spcPts val="0"/>
              </a:spcAft>
              <a:buClr>
                <a:schemeClr val="dk1"/>
              </a:buClr>
              <a:buSzPts val="1100"/>
              <a:buFont typeface="Arial"/>
              <a:buNone/>
            </a:pPr>
            <a:r>
              <a:rPr lang="en-US" b="1" dirty="0">
                <a:solidFill>
                  <a:schemeClr val="accent1"/>
                </a:solidFill>
              </a:rPr>
              <a:t>VM emulator: </a:t>
            </a:r>
            <a:r>
              <a:rPr lang="en-US" dirty="0">
                <a:solidFill>
                  <a:schemeClr val="tx1"/>
                </a:solidFill>
              </a:rPr>
              <a:t>Once a high-level program is compiled into VM code, the program can run on any hardware platform equipped with a suitable VM implementation. In this chapter we start building the VM implementation on the Hack platform and use a VM emulator.</a:t>
            </a:r>
            <a:endParaRPr lang="en-US" b="1" dirty="0">
              <a:solidFill>
                <a:schemeClr val="tx1"/>
              </a:solidFill>
            </a:endParaRPr>
          </a:p>
          <a:p>
            <a:pPr marL="0" lvl="0" indent="0" algn="l" rtl="0">
              <a:spcBef>
                <a:spcPts val="0"/>
              </a:spcBef>
              <a:spcAft>
                <a:spcPts val="0"/>
              </a:spcAft>
              <a:buClr>
                <a:schemeClr val="dk1"/>
              </a:buClr>
              <a:buSzPts val="1100"/>
              <a:buFont typeface="Arial"/>
              <a:buNone/>
            </a:pPr>
            <a:r>
              <a:rPr lang="en-US" b="1" dirty="0"/>
              <a:t>    </a:t>
            </a:r>
          </a:p>
          <a:p>
            <a:pPr marL="0" lvl="0" indent="0" algn="l" rtl="0">
              <a:spcBef>
                <a:spcPts val="0"/>
              </a:spcBef>
              <a:spcAft>
                <a:spcPts val="0"/>
              </a:spcAft>
              <a:buClr>
                <a:schemeClr val="dk1"/>
              </a:buClr>
              <a:buSzPts val="1100"/>
              <a:buFont typeface="Arial"/>
              <a:buNone/>
            </a:pPr>
            <a:r>
              <a:rPr lang="en-US" b="1" dirty="0">
                <a:solidFill>
                  <a:schemeClr val="accent1"/>
                </a:solidFill>
              </a:rPr>
              <a:t>VM Translator: </a:t>
            </a:r>
            <a:r>
              <a:rPr lang="en-US" dirty="0">
                <a:solidFill>
                  <a:schemeClr val="tx1"/>
                </a:solidFill>
              </a:rPr>
              <a:t>used to translate High-level language to low-level language, from VM code to  assembly code.</a:t>
            </a:r>
            <a:endParaRPr lang="en-US" b="1" dirty="0"/>
          </a:p>
          <a:p>
            <a:pPr marL="0" lvl="0" indent="0" algn="l" rtl="0">
              <a:spcBef>
                <a:spcPts val="0"/>
              </a:spcBef>
              <a:spcAft>
                <a:spcPts val="0"/>
              </a:spcAft>
              <a:buClr>
                <a:schemeClr val="dk1"/>
              </a:buClr>
              <a:buSzPts val="1100"/>
              <a:buFont typeface="Arial"/>
              <a:buNone/>
            </a:pPr>
            <a:endParaRPr lang="en-US" dirty="0"/>
          </a:p>
        </p:txBody>
      </p:sp>
    </p:spTree>
    <p:extLst>
      <p:ext uri="{BB962C8B-B14F-4D97-AF65-F5344CB8AC3E}">
        <p14:creationId xmlns:p14="http://schemas.microsoft.com/office/powerpoint/2010/main" val="1269859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9" name="TextBox 8">
            <a:extLst>
              <a:ext uri="{FF2B5EF4-FFF2-40B4-BE49-F238E27FC236}">
                <a16:creationId xmlns:a16="http://schemas.microsoft.com/office/drawing/2014/main" id="{90E9263B-0B68-E02A-7853-1E521C232AEF}"/>
              </a:ext>
            </a:extLst>
          </p:cNvPr>
          <p:cNvSpPr txBox="1"/>
          <p:nvPr/>
        </p:nvSpPr>
        <p:spPr>
          <a:xfrm>
            <a:off x="1906770" y="1712216"/>
            <a:ext cx="6776485" cy="1323439"/>
          </a:xfrm>
          <a:prstGeom prst="rect">
            <a:avLst/>
          </a:prstGeom>
          <a:noFill/>
        </p:spPr>
        <p:txBody>
          <a:bodyPr wrap="square" rtlCol="0">
            <a:spAutoFit/>
          </a:bodyPr>
          <a:lstStyle/>
          <a:p>
            <a:r>
              <a:rPr lang="en-US" sz="8000" dirty="0">
                <a:solidFill>
                  <a:schemeClr val="accent1">
                    <a:lumMod val="75000"/>
                  </a:schemeClr>
                </a:solidFill>
                <a:latin typeface="Arvo" panose="020B0604020202020204" charset="0"/>
              </a:rPr>
              <a:t>Assembler</a:t>
            </a:r>
            <a:endParaRPr lang="en-IN" sz="8000" dirty="0">
              <a:solidFill>
                <a:schemeClr val="accent1">
                  <a:lumMod val="75000"/>
                </a:schemeClr>
              </a:solidFill>
              <a:latin typeface="Arvo" panose="020B0604020202020204" charset="0"/>
            </a:endParaRPr>
          </a:p>
        </p:txBody>
      </p:sp>
    </p:spTree>
    <p:extLst>
      <p:ext uri="{BB962C8B-B14F-4D97-AF65-F5344CB8AC3E}">
        <p14:creationId xmlns:p14="http://schemas.microsoft.com/office/powerpoint/2010/main" val="2795499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44"/>
          <p:cNvSpPr txBox="1">
            <a:spLocks noGrp="1"/>
          </p:cNvSpPr>
          <p:nvPr>
            <p:ph type="title"/>
          </p:nvPr>
        </p:nvSpPr>
        <p:spPr>
          <a:xfrm>
            <a:off x="1094125" y="281075"/>
            <a:ext cx="7738200" cy="572700"/>
          </a:xfrm>
          <a:prstGeom prst="rect">
            <a:avLst/>
          </a:prstGeom>
          <a:noFill/>
          <a:ln>
            <a:noFill/>
          </a:ln>
        </p:spPr>
        <p:txBody>
          <a:bodyPr spcFirstLastPara="1" wrap="square" lIns="91425" tIns="91425" rIns="91425" bIns="91425" anchor="t" anchorCtr="0">
            <a:noAutofit/>
          </a:bodyPr>
          <a:lstStyle/>
          <a:p>
            <a:pPr algn="ctr"/>
            <a:r>
              <a:rPr lang="en" sz="2800" dirty="0">
                <a:solidFill>
                  <a:schemeClr val="accent1">
                    <a:lumMod val="75000"/>
                  </a:schemeClr>
                </a:solidFill>
                <a:latin typeface="Trebuchet MS" panose="020B0603020202020204" pitchFamily="34" charset="0"/>
              </a:rPr>
              <a:t>What is an Assembler. ?</a:t>
            </a:r>
            <a:endParaRPr sz="2800" dirty="0">
              <a:solidFill>
                <a:schemeClr val="accent1">
                  <a:lumMod val="75000"/>
                </a:schemeClr>
              </a:solidFill>
              <a:latin typeface="Trebuchet MS" panose="020B0603020202020204" pitchFamily="34" charset="0"/>
            </a:endParaRPr>
          </a:p>
        </p:txBody>
      </p:sp>
      <p:grpSp>
        <p:nvGrpSpPr>
          <p:cNvPr id="515" name="Google Shape;515;p44"/>
          <p:cNvGrpSpPr/>
          <p:nvPr/>
        </p:nvGrpSpPr>
        <p:grpSpPr>
          <a:xfrm>
            <a:off x="6220205" y="1924567"/>
            <a:ext cx="693891" cy="633257"/>
            <a:chOff x="1958520" y="2302574"/>
            <a:chExt cx="359213" cy="327807"/>
          </a:xfrm>
        </p:grpSpPr>
        <p:sp>
          <p:nvSpPr>
            <p:cNvPr id="516" name="Google Shape;516;p44"/>
            <p:cNvSpPr/>
            <p:nvPr/>
          </p:nvSpPr>
          <p:spPr>
            <a:xfrm>
              <a:off x="1958520" y="2302574"/>
              <a:ext cx="359213" cy="327807"/>
            </a:xfrm>
            <a:custGeom>
              <a:avLst/>
              <a:gdLst/>
              <a:ahLst/>
              <a:cxnLst/>
              <a:rect l="l" t="t" r="r" b="b"/>
              <a:pathLst>
                <a:path w="11312" h="10323" extrusionOk="0">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4"/>
            <p:cNvSpPr/>
            <p:nvPr/>
          </p:nvSpPr>
          <p:spPr>
            <a:xfrm>
              <a:off x="1986877" y="2331313"/>
              <a:ext cx="302117" cy="184909"/>
            </a:xfrm>
            <a:custGeom>
              <a:avLst/>
              <a:gdLst/>
              <a:ahLst/>
              <a:cxnLst/>
              <a:rect l="l" t="t" r="r" b="b"/>
              <a:pathLst>
                <a:path w="9514" h="5823" extrusionOk="0">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4"/>
            <p:cNvSpPr/>
            <p:nvPr/>
          </p:nvSpPr>
          <p:spPr>
            <a:xfrm>
              <a:off x="2131521" y="2526701"/>
              <a:ext cx="11908" cy="10638"/>
            </a:xfrm>
            <a:custGeom>
              <a:avLst/>
              <a:gdLst/>
              <a:ahLst/>
              <a:cxnLst/>
              <a:rect l="l" t="t" r="r" b="b"/>
              <a:pathLst>
                <a:path w="375" h="335" extrusionOk="0">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 name="Google Shape;519;p44"/>
          <p:cNvGrpSpPr/>
          <p:nvPr/>
        </p:nvGrpSpPr>
        <p:grpSpPr>
          <a:xfrm>
            <a:off x="2278881" y="1896048"/>
            <a:ext cx="595926" cy="659406"/>
            <a:chOff x="1298037" y="2425727"/>
            <a:chExt cx="338364" cy="342887"/>
          </a:xfrm>
        </p:grpSpPr>
        <p:sp>
          <p:nvSpPr>
            <p:cNvPr id="520" name="Google Shape;520;p44"/>
            <p:cNvSpPr/>
            <p:nvPr/>
          </p:nvSpPr>
          <p:spPr>
            <a:xfrm>
              <a:off x="1339384" y="2471631"/>
              <a:ext cx="256050" cy="136180"/>
            </a:xfrm>
            <a:custGeom>
              <a:avLst/>
              <a:gdLst/>
              <a:ahLst/>
              <a:cxnLst/>
              <a:rect l="l" t="t" r="r" b="b"/>
              <a:pathLst>
                <a:path w="8038" h="4275" extrusionOk="0">
                  <a:moveTo>
                    <a:pt x="7704" y="1477"/>
                  </a:moveTo>
                  <a:lnTo>
                    <a:pt x="7704" y="3501"/>
                  </a:lnTo>
                  <a:cubicBezTo>
                    <a:pt x="7704" y="3751"/>
                    <a:pt x="7513" y="3941"/>
                    <a:pt x="7263" y="3941"/>
                  </a:cubicBezTo>
                  <a:lnTo>
                    <a:pt x="774" y="3941"/>
                  </a:lnTo>
                  <a:cubicBezTo>
                    <a:pt x="524" y="3941"/>
                    <a:pt x="322" y="3751"/>
                    <a:pt x="322" y="3501"/>
                  </a:cubicBezTo>
                  <a:lnTo>
                    <a:pt x="322" y="1477"/>
                  </a:lnTo>
                  <a:close/>
                  <a:moveTo>
                    <a:pt x="774" y="0"/>
                  </a:moveTo>
                  <a:cubicBezTo>
                    <a:pt x="346" y="0"/>
                    <a:pt x="1" y="345"/>
                    <a:pt x="1" y="774"/>
                  </a:cubicBezTo>
                  <a:lnTo>
                    <a:pt x="1" y="3501"/>
                  </a:lnTo>
                  <a:cubicBezTo>
                    <a:pt x="1" y="3929"/>
                    <a:pt x="346" y="4275"/>
                    <a:pt x="774" y="4275"/>
                  </a:cubicBezTo>
                  <a:lnTo>
                    <a:pt x="7263" y="4275"/>
                  </a:lnTo>
                  <a:cubicBezTo>
                    <a:pt x="7692" y="4275"/>
                    <a:pt x="8037" y="3929"/>
                    <a:pt x="8037" y="3501"/>
                  </a:cubicBezTo>
                  <a:lnTo>
                    <a:pt x="8037" y="774"/>
                  </a:lnTo>
                  <a:cubicBezTo>
                    <a:pt x="8025" y="345"/>
                    <a:pt x="7680" y="0"/>
                    <a:pt x="7263" y="0"/>
                  </a:cubicBezTo>
                  <a:lnTo>
                    <a:pt x="5787" y="0"/>
                  </a:lnTo>
                  <a:cubicBezTo>
                    <a:pt x="5704" y="0"/>
                    <a:pt x="5620" y="72"/>
                    <a:pt x="5620" y="167"/>
                  </a:cubicBezTo>
                  <a:cubicBezTo>
                    <a:pt x="5620" y="250"/>
                    <a:pt x="5704" y="322"/>
                    <a:pt x="5787" y="322"/>
                  </a:cubicBezTo>
                  <a:lnTo>
                    <a:pt x="7263" y="322"/>
                  </a:lnTo>
                  <a:cubicBezTo>
                    <a:pt x="7513" y="322"/>
                    <a:pt x="7704" y="524"/>
                    <a:pt x="7704" y="774"/>
                  </a:cubicBezTo>
                  <a:lnTo>
                    <a:pt x="7704" y="1155"/>
                  </a:lnTo>
                  <a:lnTo>
                    <a:pt x="322" y="1155"/>
                  </a:lnTo>
                  <a:lnTo>
                    <a:pt x="322" y="774"/>
                  </a:lnTo>
                  <a:cubicBezTo>
                    <a:pt x="322" y="524"/>
                    <a:pt x="524" y="322"/>
                    <a:pt x="774" y="322"/>
                  </a:cubicBezTo>
                  <a:lnTo>
                    <a:pt x="5049" y="322"/>
                  </a:lnTo>
                  <a:cubicBezTo>
                    <a:pt x="5132" y="322"/>
                    <a:pt x="5204" y="250"/>
                    <a:pt x="5204" y="167"/>
                  </a:cubicBezTo>
                  <a:cubicBezTo>
                    <a:pt x="5204" y="72"/>
                    <a:pt x="5132" y="0"/>
                    <a:pt x="50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4"/>
            <p:cNvSpPr/>
            <p:nvPr/>
          </p:nvSpPr>
          <p:spPr>
            <a:xfrm>
              <a:off x="1341646" y="2618036"/>
              <a:ext cx="50490" cy="50458"/>
            </a:xfrm>
            <a:custGeom>
              <a:avLst/>
              <a:gdLst/>
              <a:ahLst/>
              <a:cxnLst/>
              <a:rect l="l" t="t" r="r" b="b"/>
              <a:pathLst>
                <a:path w="1585" h="1584" extrusionOk="0">
                  <a:moveTo>
                    <a:pt x="787" y="321"/>
                  </a:moveTo>
                  <a:cubicBezTo>
                    <a:pt x="1049" y="321"/>
                    <a:pt x="1251" y="536"/>
                    <a:pt x="1251" y="786"/>
                  </a:cubicBezTo>
                  <a:cubicBezTo>
                    <a:pt x="1251" y="1048"/>
                    <a:pt x="1049" y="1250"/>
                    <a:pt x="787" y="1250"/>
                  </a:cubicBezTo>
                  <a:cubicBezTo>
                    <a:pt x="537" y="1250"/>
                    <a:pt x="334" y="1048"/>
                    <a:pt x="334" y="786"/>
                  </a:cubicBezTo>
                  <a:cubicBezTo>
                    <a:pt x="334" y="536"/>
                    <a:pt x="537" y="321"/>
                    <a:pt x="787" y="321"/>
                  </a:cubicBezTo>
                  <a:close/>
                  <a:moveTo>
                    <a:pt x="787" y="0"/>
                  </a:moveTo>
                  <a:cubicBezTo>
                    <a:pt x="358" y="0"/>
                    <a:pt x="1" y="357"/>
                    <a:pt x="1" y="786"/>
                  </a:cubicBezTo>
                  <a:cubicBezTo>
                    <a:pt x="1" y="1226"/>
                    <a:pt x="358" y="1584"/>
                    <a:pt x="787" y="1584"/>
                  </a:cubicBezTo>
                  <a:cubicBezTo>
                    <a:pt x="1227" y="1584"/>
                    <a:pt x="1585" y="1226"/>
                    <a:pt x="1585" y="786"/>
                  </a:cubicBezTo>
                  <a:cubicBezTo>
                    <a:pt x="1585" y="357"/>
                    <a:pt x="1227" y="0"/>
                    <a:pt x="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4"/>
            <p:cNvSpPr/>
            <p:nvPr/>
          </p:nvSpPr>
          <p:spPr>
            <a:xfrm>
              <a:off x="1542301" y="2618036"/>
              <a:ext cx="50076" cy="50458"/>
            </a:xfrm>
            <a:custGeom>
              <a:avLst/>
              <a:gdLst/>
              <a:ahLst/>
              <a:cxnLst/>
              <a:rect l="l" t="t" r="r" b="b"/>
              <a:pathLst>
                <a:path w="1572" h="1584" extrusionOk="0">
                  <a:moveTo>
                    <a:pt x="786" y="321"/>
                  </a:moveTo>
                  <a:cubicBezTo>
                    <a:pt x="1036" y="321"/>
                    <a:pt x="1251" y="536"/>
                    <a:pt x="1251" y="786"/>
                  </a:cubicBezTo>
                  <a:cubicBezTo>
                    <a:pt x="1251" y="1048"/>
                    <a:pt x="1036" y="1250"/>
                    <a:pt x="786" y="1250"/>
                  </a:cubicBezTo>
                  <a:cubicBezTo>
                    <a:pt x="536" y="1250"/>
                    <a:pt x="322" y="1048"/>
                    <a:pt x="322" y="786"/>
                  </a:cubicBezTo>
                  <a:cubicBezTo>
                    <a:pt x="322" y="536"/>
                    <a:pt x="536" y="321"/>
                    <a:pt x="786" y="321"/>
                  </a:cubicBezTo>
                  <a:close/>
                  <a:moveTo>
                    <a:pt x="786" y="0"/>
                  </a:moveTo>
                  <a:cubicBezTo>
                    <a:pt x="358" y="0"/>
                    <a:pt x="0" y="357"/>
                    <a:pt x="0" y="786"/>
                  </a:cubicBezTo>
                  <a:cubicBezTo>
                    <a:pt x="0" y="1226"/>
                    <a:pt x="358" y="1584"/>
                    <a:pt x="786" y="1584"/>
                  </a:cubicBezTo>
                  <a:cubicBezTo>
                    <a:pt x="1215" y="1584"/>
                    <a:pt x="1572" y="1226"/>
                    <a:pt x="1572" y="786"/>
                  </a:cubicBezTo>
                  <a:cubicBezTo>
                    <a:pt x="1572" y="357"/>
                    <a:pt x="1215" y="0"/>
                    <a:pt x="7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4"/>
            <p:cNvSpPr/>
            <p:nvPr/>
          </p:nvSpPr>
          <p:spPr>
            <a:xfrm>
              <a:off x="1298037" y="2425727"/>
              <a:ext cx="338364" cy="342887"/>
            </a:xfrm>
            <a:custGeom>
              <a:avLst/>
              <a:gdLst/>
              <a:ahLst/>
              <a:cxnLst/>
              <a:rect l="l" t="t" r="r" b="b"/>
              <a:pathLst>
                <a:path w="10622" h="10764" extrusionOk="0">
                  <a:moveTo>
                    <a:pt x="715" y="2525"/>
                  </a:moveTo>
                  <a:lnTo>
                    <a:pt x="715" y="4644"/>
                  </a:lnTo>
                  <a:lnTo>
                    <a:pt x="560" y="4644"/>
                  </a:lnTo>
                  <a:lnTo>
                    <a:pt x="560" y="4656"/>
                  </a:lnTo>
                  <a:cubicBezTo>
                    <a:pt x="429" y="4656"/>
                    <a:pt x="322" y="4549"/>
                    <a:pt x="322" y="4418"/>
                  </a:cubicBezTo>
                  <a:lnTo>
                    <a:pt x="322" y="2763"/>
                  </a:lnTo>
                  <a:cubicBezTo>
                    <a:pt x="322" y="2632"/>
                    <a:pt x="429" y="2525"/>
                    <a:pt x="560" y="2525"/>
                  </a:cubicBezTo>
                  <a:close/>
                  <a:moveTo>
                    <a:pt x="10050" y="2537"/>
                  </a:moveTo>
                  <a:cubicBezTo>
                    <a:pt x="10181" y="2537"/>
                    <a:pt x="10288" y="2644"/>
                    <a:pt x="10288" y="2775"/>
                  </a:cubicBezTo>
                  <a:lnTo>
                    <a:pt x="10288" y="4418"/>
                  </a:lnTo>
                  <a:cubicBezTo>
                    <a:pt x="10288" y="4549"/>
                    <a:pt x="10181" y="4656"/>
                    <a:pt x="10050" y="4656"/>
                  </a:cubicBezTo>
                  <a:lnTo>
                    <a:pt x="9895" y="4656"/>
                  </a:lnTo>
                  <a:lnTo>
                    <a:pt x="9895" y="2537"/>
                  </a:lnTo>
                  <a:close/>
                  <a:moveTo>
                    <a:pt x="6418" y="6263"/>
                  </a:moveTo>
                  <a:cubicBezTo>
                    <a:pt x="6680" y="6263"/>
                    <a:pt x="6906" y="6489"/>
                    <a:pt x="6906" y="6751"/>
                  </a:cubicBezTo>
                  <a:lnTo>
                    <a:pt x="6906" y="7930"/>
                  </a:lnTo>
                  <a:lnTo>
                    <a:pt x="3727" y="7930"/>
                  </a:lnTo>
                  <a:lnTo>
                    <a:pt x="3727" y="6751"/>
                  </a:lnTo>
                  <a:cubicBezTo>
                    <a:pt x="3727" y="6489"/>
                    <a:pt x="3942" y="6263"/>
                    <a:pt x="4216" y="6263"/>
                  </a:cubicBezTo>
                  <a:close/>
                  <a:moveTo>
                    <a:pt x="8347" y="334"/>
                  </a:moveTo>
                  <a:cubicBezTo>
                    <a:pt x="9026" y="334"/>
                    <a:pt x="9561" y="870"/>
                    <a:pt x="9561" y="1536"/>
                  </a:cubicBezTo>
                  <a:lnTo>
                    <a:pt x="9561" y="2382"/>
                  </a:lnTo>
                  <a:lnTo>
                    <a:pt x="9561" y="4811"/>
                  </a:lnTo>
                  <a:lnTo>
                    <a:pt x="9561" y="7930"/>
                  </a:lnTo>
                  <a:lnTo>
                    <a:pt x="7204" y="7930"/>
                  </a:lnTo>
                  <a:lnTo>
                    <a:pt x="7204" y="6751"/>
                  </a:lnTo>
                  <a:cubicBezTo>
                    <a:pt x="7204" y="6299"/>
                    <a:pt x="6847" y="5930"/>
                    <a:pt x="6383" y="5930"/>
                  </a:cubicBezTo>
                  <a:lnTo>
                    <a:pt x="4180" y="5930"/>
                  </a:lnTo>
                  <a:cubicBezTo>
                    <a:pt x="3739" y="5930"/>
                    <a:pt x="3370" y="6287"/>
                    <a:pt x="3370" y="6751"/>
                  </a:cubicBezTo>
                  <a:lnTo>
                    <a:pt x="3370" y="7930"/>
                  </a:lnTo>
                  <a:lnTo>
                    <a:pt x="3215" y="7930"/>
                  </a:lnTo>
                  <a:cubicBezTo>
                    <a:pt x="3120" y="7930"/>
                    <a:pt x="3049" y="8002"/>
                    <a:pt x="3049" y="8085"/>
                  </a:cubicBezTo>
                  <a:cubicBezTo>
                    <a:pt x="3049" y="8180"/>
                    <a:pt x="3120" y="8252"/>
                    <a:pt x="3215" y="8252"/>
                  </a:cubicBezTo>
                  <a:lnTo>
                    <a:pt x="9931" y="8252"/>
                  </a:lnTo>
                  <a:cubicBezTo>
                    <a:pt x="9990" y="8252"/>
                    <a:pt x="10050" y="8299"/>
                    <a:pt x="10050" y="8371"/>
                  </a:cubicBezTo>
                  <a:lnTo>
                    <a:pt x="10050" y="9323"/>
                  </a:lnTo>
                  <a:cubicBezTo>
                    <a:pt x="10050" y="9383"/>
                    <a:pt x="10002" y="9442"/>
                    <a:pt x="9931" y="9442"/>
                  </a:cubicBezTo>
                  <a:lnTo>
                    <a:pt x="763" y="9442"/>
                  </a:lnTo>
                  <a:cubicBezTo>
                    <a:pt x="703" y="9442"/>
                    <a:pt x="644" y="9406"/>
                    <a:pt x="644" y="9323"/>
                  </a:cubicBezTo>
                  <a:lnTo>
                    <a:pt x="644" y="8371"/>
                  </a:lnTo>
                  <a:cubicBezTo>
                    <a:pt x="644" y="8311"/>
                    <a:pt x="691" y="8252"/>
                    <a:pt x="763" y="8252"/>
                  </a:cubicBezTo>
                  <a:lnTo>
                    <a:pt x="2477" y="8252"/>
                  </a:lnTo>
                  <a:cubicBezTo>
                    <a:pt x="2561" y="8252"/>
                    <a:pt x="2632" y="8180"/>
                    <a:pt x="2632" y="8085"/>
                  </a:cubicBezTo>
                  <a:cubicBezTo>
                    <a:pt x="2632" y="8002"/>
                    <a:pt x="2561" y="7930"/>
                    <a:pt x="2477" y="7930"/>
                  </a:cubicBezTo>
                  <a:lnTo>
                    <a:pt x="1013" y="7930"/>
                  </a:lnTo>
                  <a:lnTo>
                    <a:pt x="1013" y="4811"/>
                  </a:lnTo>
                  <a:lnTo>
                    <a:pt x="1013" y="2382"/>
                  </a:lnTo>
                  <a:lnTo>
                    <a:pt x="1013" y="1536"/>
                  </a:lnTo>
                  <a:cubicBezTo>
                    <a:pt x="1013" y="870"/>
                    <a:pt x="1549" y="334"/>
                    <a:pt x="2215" y="334"/>
                  </a:cubicBezTo>
                  <a:close/>
                  <a:moveTo>
                    <a:pt x="6906" y="9740"/>
                  </a:moveTo>
                  <a:cubicBezTo>
                    <a:pt x="6859" y="9835"/>
                    <a:pt x="6775" y="9883"/>
                    <a:pt x="6668" y="9883"/>
                  </a:cubicBezTo>
                  <a:lnTo>
                    <a:pt x="3930" y="9883"/>
                  </a:lnTo>
                  <a:cubicBezTo>
                    <a:pt x="3823" y="9883"/>
                    <a:pt x="3739" y="9835"/>
                    <a:pt x="3692" y="9740"/>
                  </a:cubicBezTo>
                  <a:close/>
                  <a:moveTo>
                    <a:pt x="2751" y="9764"/>
                  </a:moveTo>
                  <a:lnTo>
                    <a:pt x="2751" y="10311"/>
                  </a:lnTo>
                  <a:cubicBezTo>
                    <a:pt x="2751" y="10383"/>
                    <a:pt x="2692" y="10454"/>
                    <a:pt x="2608" y="10454"/>
                  </a:cubicBezTo>
                  <a:lnTo>
                    <a:pt x="1430" y="10454"/>
                  </a:lnTo>
                  <a:cubicBezTo>
                    <a:pt x="1346" y="10454"/>
                    <a:pt x="1287" y="10383"/>
                    <a:pt x="1287" y="10311"/>
                  </a:cubicBezTo>
                  <a:lnTo>
                    <a:pt x="1287" y="9764"/>
                  </a:lnTo>
                  <a:close/>
                  <a:moveTo>
                    <a:pt x="9442" y="9764"/>
                  </a:moveTo>
                  <a:lnTo>
                    <a:pt x="9442" y="10311"/>
                  </a:lnTo>
                  <a:cubicBezTo>
                    <a:pt x="9442" y="10395"/>
                    <a:pt x="9359" y="10454"/>
                    <a:pt x="9288" y="10454"/>
                  </a:cubicBezTo>
                  <a:lnTo>
                    <a:pt x="8109" y="10454"/>
                  </a:lnTo>
                  <a:cubicBezTo>
                    <a:pt x="8026" y="10454"/>
                    <a:pt x="7966" y="10383"/>
                    <a:pt x="7966" y="10311"/>
                  </a:cubicBezTo>
                  <a:lnTo>
                    <a:pt x="7966" y="9764"/>
                  </a:lnTo>
                  <a:close/>
                  <a:moveTo>
                    <a:pt x="2239" y="1"/>
                  </a:moveTo>
                  <a:cubicBezTo>
                    <a:pt x="1382" y="1"/>
                    <a:pt x="703" y="679"/>
                    <a:pt x="703" y="1525"/>
                  </a:cubicBezTo>
                  <a:lnTo>
                    <a:pt x="703" y="2215"/>
                  </a:lnTo>
                  <a:lnTo>
                    <a:pt x="548" y="2215"/>
                  </a:lnTo>
                  <a:cubicBezTo>
                    <a:pt x="239" y="2215"/>
                    <a:pt x="1" y="2465"/>
                    <a:pt x="1" y="2763"/>
                  </a:cubicBezTo>
                  <a:lnTo>
                    <a:pt x="1" y="4418"/>
                  </a:lnTo>
                  <a:cubicBezTo>
                    <a:pt x="1" y="4727"/>
                    <a:pt x="251" y="4965"/>
                    <a:pt x="548" y="4965"/>
                  </a:cubicBezTo>
                  <a:lnTo>
                    <a:pt x="703" y="4965"/>
                  </a:lnTo>
                  <a:lnTo>
                    <a:pt x="703" y="7930"/>
                  </a:lnTo>
                  <a:cubicBezTo>
                    <a:pt x="489" y="7954"/>
                    <a:pt x="346" y="8133"/>
                    <a:pt x="346" y="8359"/>
                  </a:cubicBezTo>
                  <a:lnTo>
                    <a:pt x="346" y="9311"/>
                  </a:lnTo>
                  <a:cubicBezTo>
                    <a:pt x="346" y="9549"/>
                    <a:pt x="537" y="9740"/>
                    <a:pt x="775" y="9740"/>
                  </a:cubicBezTo>
                  <a:lnTo>
                    <a:pt x="953" y="9740"/>
                  </a:lnTo>
                  <a:lnTo>
                    <a:pt x="953" y="10288"/>
                  </a:lnTo>
                  <a:cubicBezTo>
                    <a:pt x="953" y="10549"/>
                    <a:pt x="1156" y="10764"/>
                    <a:pt x="1430" y="10764"/>
                  </a:cubicBezTo>
                  <a:lnTo>
                    <a:pt x="2608" y="10764"/>
                  </a:lnTo>
                  <a:cubicBezTo>
                    <a:pt x="2858" y="10764"/>
                    <a:pt x="3084" y="10561"/>
                    <a:pt x="3084" y="10299"/>
                  </a:cubicBezTo>
                  <a:lnTo>
                    <a:pt x="3084" y="9740"/>
                  </a:lnTo>
                  <a:lnTo>
                    <a:pt x="3346" y="9740"/>
                  </a:lnTo>
                  <a:cubicBezTo>
                    <a:pt x="3418" y="10002"/>
                    <a:pt x="3668" y="10192"/>
                    <a:pt x="3942" y="10192"/>
                  </a:cubicBezTo>
                  <a:lnTo>
                    <a:pt x="6680" y="10192"/>
                  </a:lnTo>
                  <a:cubicBezTo>
                    <a:pt x="6966" y="10192"/>
                    <a:pt x="7204" y="10002"/>
                    <a:pt x="7275" y="9740"/>
                  </a:cubicBezTo>
                  <a:lnTo>
                    <a:pt x="7645" y="9740"/>
                  </a:lnTo>
                  <a:lnTo>
                    <a:pt x="7645" y="10299"/>
                  </a:lnTo>
                  <a:cubicBezTo>
                    <a:pt x="7645" y="10549"/>
                    <a:pt x="7859" y="10764"/>
                    <a:pt x="8121" y="10764"/>
                  </a:cubicBezTo>
                  <a:lnTo>
                    <a:pt x="9300" y="10764"/>
                  </a:lnTo>
                  <a:cubicBezTo>
                    <a:pt x="9550" y="10764"/>
                    <a:pt x="9776" y="10561"/>
                    <a:pt x="9776" y="10299"/>
                  </a:cubicBezTo>
                  <a:lnTo>
                    <a:pt x="9776" y="9740"/>
                  </a:lnTo>
                  <a:lnTo>
                    <a:pt x="9954" y="9740"/>
                  </a:lnTo>
                  <a:cubicBezTo>
                    <a:pt x="10193" y="9740"/>
                    <a:pt x="10383" y="9549"/>
                    <a:pt x="10383" y="9311"/>
                  </a:cubicBezTo>
                  <a:lnTo>
                    <a:pt x="10383" y="8359"/>
                  </a:lnTo>
                  <a:cubicBezTo>
                    <a:pt x="10383" y="8121"/>
                    <a:pt x="10193" y="7930"/>
                    <a:pt x="9954" y="7930"/>
                  </a:cubicBezTo>
                  <a:lnTo>
                    <a:pt x="9931" y="7930"/>
                  </a:lnTo>
                  <a:lnTo>
                    <a:pt x="9931" y="4965"/>
                  </a:lnTo>
                  <a:lnTo>
                    <a:pt x="10073" y="4965"/>
                  </a:lnTo>
                  <a:cubicBezTo>
                    <a:pt x="10383" y="4965"/>
                    <a:pt x="10621" y="4715"/>
                    <a:pt x="10621" y="4418"/>
                  </a:cubicBezTo>
                  <a:lnTo>
                    <a:pt x="10621" y="2763"/>
                  </a:lnTo>
                  <a:cubicBezTo>
                    <a:pt x="10609" y="2465"/>
                    <a:pt x="10359" y="2215"/>
                    <a:pt x="10050" y="2215"/>
                  </a:cubicBezTo>
                  <a:lnTo>
                    <a:pt x="9895" y="2215"/>
                  </a:lnTo>
                  <a:lnTo>
                    <a:pt x="9895" y="1525"/>
                  </a:lnTo>
                  <a:cubicBezTo>
                    <a:pt x="9895" y="679"/>
                    <a:pt x="9216" y="1"/>
                    <a:pt x="83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TextBox 9">
            <a:extLst>
              <a:ext uri="{FF2B5EF4-FFF2-40B4-BE49-F238E27FC236}">
                <a16:creationId xmlns:a16="http://schemas.microsoft.com/office/drawing/2014/main" id="{07ED43AF-7C4C-146A-15BF-9BBF76371D7B}"/>
              </a:ext>
            </a:extLst>
          </p:cNvPr>
          <p:cNvSpPr txBox="1"/>
          <p:nvPr/>
        </p:nvSpPr>
        <p:spPr>
          <a:xfrm>
            <a:off x="1094125" y="1533517"/>
            <a:ext cx="7521180" cy="3139321"/>
          </a:xfrm>
          <a:prstGeom prst="rect">
            <a:avLst/>
          </a:prstGeom>
          <a:noFill/>
        </p:spPr>
        <p:txBody>
          <a:bodyPr wrap="square" rtlCol="0">
            <a:spAutoFit/>
          </a:bodyPr>
          <a:lstStyle/>
          <a:p>
            <a:pPr marL="285750" indent="-285750">
              <a:buFont typeface="Wingdings" panose="05000000000000000000" pitchFamily="2" charset="2"/>
              <a:buChar char="ü"/>
            </a:pPr>
            <a:r>
              <a:rPr lang="en-US" sz="1800" i="0" dirty="0">
                <a:solidFill>
                  <a:schemeClr val="tx1">
                    <a:lumMod val="95000"/>
                    <a:lumOff val="5000"/>
                  </a:schemeClr>
                </a:solidFill>
                <a:effectLst/>
                <a:latin typeface="Minion Pro"/>
              </a:rPr>
              <a:t>The Assembler is a Software that converts an assembly language code to machine code. </a:t>
            </a:r>
          </a:p>
          <a:p>
            <a:endParaRPr lang="en-US" sz="1800" i="0" dirty="0">
              <a:solidFill>
                <a:schemeClr val="tx1">
                  <a:lumMod val="95000"/>
                  <a:lumOff val="5000"/>
                </a:schemeClr>
              </a:solidFill>
              <a:effectLst/>
              <a:latin typeface="Minion Pro"/>
            </a:endParaRPr>
          </a:p>
          <a:p>
            <a:pPr marL="285750" indent="-285750">
              <a:buFont typeface="Wingdings" panose="05000000000000000000" pitchFamily="2" charset="2"/>
              <a:buChar char="ü"/>
            </a:pPr>
            <a:r>
              <a:rPr lang="en-US" sz="1800" i="0" dirty="0">
                <a:solidFill>
                  <a:schemeClr val="tx1">
                    <a:lumMod val="95000"/>
                    <a:lumOff val="5000"/>
                  </a:schemeClr>
                </a:solidFill>
                <a:effectLst/>
                <a:latin typeface="Minion Pro"/>
              </a:rPr>
              <a:t>It takes basic Computer commands and converts them into Binary Code that Computer’s Processor can use to perform its Basic Operations.</a:t>
            </a:r>
          </a:p>
          <a:p>
            <a:pPr marL="285750" indent="-285750">
              <a:buFont typeface="Wingdings" panose="05000000000000000000" pitchFamily="2" charset="2"/>
              <a:buChar char="ü"/>
            </a:pPr>
            <a:endParaRPr lang="en-US" sz="1800" dirty="0">
              <a:solidFill>
                <a:schemeClr val="tx1">
                  <a:lumMod val="95000"/>
                  <a:lumOff val="5000"/>
                </a:schemeClr>
              </a:solidFill>
              <a:latin typeface="Minion Pro"/>
            </a:endParaRPr>
          </a:p>
          <a:p>
            <a:pPr marL="285750" indent="-285750">
              <a:buFont typeface="Wingdings" panose="05000000000000000000" pitchFamily="2" charset="2"/>
              <a:buChar char="ü"/>
            </a:pPr>
            <a:r>
              <a:rPr lang="en-US" sz="1800" i="0" dirty="0">
                <a:solidFill>
                  <a:schemeClr val="tx1">
                    <a:lumMod val="95000"/>
                    <a:lumOff val="5000"/>
                  </a:schemeClr>
                </a:solidFill>
                <a:effectLst/>
                <a:latin typeface="Minion Pro"/>
              </a:rPr>
              <a:t>An assembler is simple translator which </a:t>
            </a:r>
            <a:r>
              <a:rPr lang="da-DK" sz="1800" dirty="0">
                <a:latin typeface="Minion Pro"/>
              </a:rPr>
              <a:t>Handles symbols ( i, sum, LOOP, END, …)</a:t>
            </a:r>
            <a:endParaRPr lang="en-US" sz="1800" i="0" dirty="0">
              <a:solidFill>
                <a:schemeClr val="tx1">
                  <a:lumMod val="95000"/>
                  <a:lumOff val="5000"/>
                </a:schemeClr>
              </a:solidFill>
              <a:effectLst/>
              <a:latin typeface="Minion Pro"/>
            </a:endParaRPr>
          </a:p>
          <a:p>
            <a:pPr marL="285750" indent="-285750">
              <a:buFont typeface="Wingdings" panose="05000000000000000000" pitchFamily="2" charset="2"/>
              <a:buChar char="ü"/>
            </a:pPr>
            <a:endParaRPr lang="en-US" sz="1800" dirty="0">
              <a:solidFill>
                <a:schemeClr val="tx1">
                  <a:lumMod val="95000"/>
                  <a:lumOff val="5000"/>
                </a:schemeClr>
              </a:solidFill>
              <a:latin typeface="Minion Pro"/>
            </a:endParaRPr>
          </a:p>
          <a:p>
            <a:pPr marL="285750" indent="-285750">
              <a:buFont typeface="Wingdings" panose="05000000000000000000" pitchFamily="2" charset="2"/>
              <a:buChar char="ü"/>
            </a:pPr>
            <a:endParaRPr lang="en-US" sz="1800" i="0" dirty="0">
              <a:solidFill>
                <a:schemeClr val="tx1">
                  <a:lumMod val="95000"/>
                  <a:lumOff val="5000"/>
                </a:schemeClr>
              </a:solidFill>
              <a:effectLst/>
              <a:latin typeface="Minion Pro"/>
            </a:endParaRPr>
          </a:p>
          <a:p>
            <a:pPr marL="285750" indent="-285750">
              <a:buFont typeface="Wingdings" panose="05000000000000000000" pitchFamily="2" charset="2"/>
              <a:buChar char="ü"/>
            </a:pPr>
            <a:endParaRPr lang="en-IN" sz="1800" dirty="0"/>
          </a:p>
        </p:txBody>
      </p:sp>
    </p:spTree>
    <p:extLst>
      <p:ext uri="{BB962C8B-B14F-4D97-AF65-F5344CB8AC3E}">
        <p14:creationId xmlns:p14="http://schemas.microsoft.com/office/powerpoint/2010/main" val="2513663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1D4A-11F8-23B7-E0ED-30FC79EA3FBF}"/>
              </a:ext>
            </a:extLst>
          </p:cNvPr>
          <p:cNvSpPr>
            <a:spLocks noGrp="1"/>
          </p:cNvSpPr>
          <p:nvPr>
            <p:ph type="title"/>
          </p:nvPr>
        </p:nvSpPr>
        <p:spPr>
          <a:noFill/>
          <a:ln>
            <a:noFill/>
          </a:ln>
        </p:spPr>
        <p:txBody>
          <a:bodyPr spcFirstLastPara="1" wrap="square" lIns="91425" tIns="91425" rIns="91425" bIns="91425" anchor="t" anchorCtr="0">
            <a:noAutofit/>
          </a:bodyPr>
          <a:lstStyle/>
          <a:p>
            <a:pPr algn="ctr"/>
            <a:r>
              <a:rPr lang="en-IN" sz="2800" dirty="0">
                <a:solidFill>
                  <a:schemeClr val="accent1">
                    <a:lumMod val="75000"/>
                  </a:schemeClr>
                </a:solidFill>
                <a:latin typeface="Trebuchet MS" panose="020B0603020202020204" pitchFamily="34" charset="0"/>
              </a:rPr>
              <a:t>A translator’s perspective</a:t>
            </a:r>
            <a:br>
              <a:rPr lang="en-IN" sz="2800" dirty="0">
                <a:solidFill>
                  <a:schemeClr val="accent1">
                    <a:lumMod val="75000"/>
                  </a:schemeClr>
                </a:solidFill>
                <a:latin typeface="Trebuchet MS" panose="020B0603020202020204" pitchFamily="34" charset="0"/>
              </a:rPr>
            </a:br>
            <a:endParaRPr lang="en-IN" sz="2800" dirty="0">
              <a:solidFill>
                <a:schemeClr val="accent1">
                  <a:lumMod val="75000"/>
                </a:schemeClr>
              </a:solidFill>
              <a:latin typeface="Trebuchet MS" panose="020B0603020202020204" pitchFamily="34" charset="0"/>
            </a:endParaRPr>
          </a:p>
        </p:txBody>
      </p:sp>
      <p:sp>
        <p:nvSpPr>
          <p:cNvPr id="4" name="TextBox 3">
            <a:extLst>
              <a:ext uri="{FF2B5EF4-FFF2-40B4-BE49-F238E27FC236}">
                <a16:creationId xmlns:a16="http://schemas.microsoft.com/office/drawing/2014/main" id="{81C7F107-6F78-C1FE-7100-C7D4E8CD8C4E}"/>
              </a:ext>
            </a:extLst>
          </p:cNvPr>
          <p:cNvSpPr txBox="1"/>
          <p:nvPr/>
        </p:nvSpPr>
        <p:spPr>
          <a:xfrm>
            <a:off x="1020726" y="1795520"/>
            <a:ext cx="8066567" cy="1785104"/>
          </a:xfrm>
          <a:prstGeom prst="rect">
            <a:avLst/>
          </a:prstGeom>
          <a:noFill/>
        </p:spPr>
        <p:txBody>
          <a:bodyPr wrap="square">
            <a:spAutoFit/>
          </a:bodyPr>
          <a:lstStyle/>
          <a:p>
            <a:pPr algn="just"/>
            <a:r>
              <a:rPr lang="en-IN" sz="1600" i="0" dirty="0">
                <a:solidFill>
                  <a:schemeClr val="accent1">
                    <a:lumMod val="50000"/>
                  </a:schemeClr>
                </a:solidFill>
                <a:effectLst/>
                <a:latin typeface="Microsoft YaHei" panose="020B0503020204020204" pitchFamily="34" charset="-122"/>
                <a:ea typeface="Microsoft YaHei" panose="020B0503020204020204" pitchFamily="34" charset="-122"/>
              </a:rPr>
              <a:t>Assembly program elements:</a:t>
            </a:r>
          </a:p>
          <a:p>
            <a:pPr algn="just"/>
            <a:endParaRPr lang="en-IN" b="0" i="0" dirty="0">
              <a:solidFill>
                <a:srgbClr val="555555"/>
              </a:solidFill>
              <a:effectLst/>
              <a:latin typeface="PingFang SC"/>
            </a:endParaRPr>
          </a:p>
          <a:p>
            <a:pPr algn="just"/>
            <a:r>
              <a:rPr lang="en-IN" sz="1600" b="1" i="0" dirty="0">
                <a:solidFill>
                  <a:schemeClr val="tx1">
                    <a:lumMod val="95000"/>
                    <a:lumOff val="5000"/>
                  </a:schemeClr>
                </a:solidFill>
                <a:effectLst/>
                <a:latin typeface="PingFang SC"/>
              </a:rPr>
              <a:t>         White space</a:t>
            </a:r>
            <a:r>
              <a:rPr lang="en-IN" sz="1600" b="0" i="0" dirty="0">
                <a:solidFill>
                  <a:schemeClr val="tx1">
                    <a:lumMod val="95000"/>
                    <a:lumOff val="5000"/>
                  </a:schemeClr>
                </a:solidFill>
                <a:effectLst/>
                <a:latin typeface="PingFang SC"/>
              </a:rPr>
              <a:t> -  Empty lines / indentation - </a:t>
            </a:r>
            <a:r>
              <a:rPr lang="en-IN" sz="1600" b="0" i="0" dirty="0" err="1">
                <a:solidFill>
                  <a:schemeClr val="tx1">
                    <a:lumMod val="95000"/>
                    <a:lumOff val="5000"/>
                  </a:schemeClr>
                </a:solidFill>
                <a:effectLst/>
                <a:latin typeface="PingFang SC"/>
              </a:rPr>
              <a:t>Linecomments</a:t>
            </a:r>
            <a:r>
              <a:rPr lang="en-IN" sz="1600" b="0" i="0" dirty="0">
                <a:solidFill>
                  <a:schemeClr val="tx1">
                    <a:lumMod val="95000"/>
                    <a:lumOff val="5000"/>
                  </a:schemeClr>
                </a:solidFill>
                <a:effectLst/>
                <a:latin typeface="PingFang SC"/>
              </a:rPr>
              <a:t> - In-line comments</a:t>
            </a:r>
          </a:p>
          <a:p>
            <a:pPr algn="just"/>
            <a:endParaRPr lang="en-IN" sz="1600" b="1" i="0" dirty="0">
              <a:solidFill>
                <a:schemeClr val="tx1">
                  <a:lumMod val="95000"/>
                  <a:lumOff val="5000"/>
                </a:schemeClr>
              </a:solidFill>
              <a:effectLst/>
              <a:latin typeface="PingFang SC"/>
            </a:endParaRPr>
          </a:p>
          <a:p>
            <a:pPr algn="just"/>
            <a:r>
              <a:rPr lang="en-IN" sz="1600" b="1" i="0" dirty="0">
                <a:solidFill>
                  <a:schemeClr val="tx1">
                    <a:lumMod val="95000"/>
                    <a:lumOff val="5000"/>
                  </a:schemeClr>
                </a:solidFill>
                <a:effectLst/>
                <a:latin typeface="PingFang SC"/>
              </a:rPr>
              <a:t>         Instructions</a:t>
            </a:r>
            <a:r>
              <a:rPr lang="en-IN" sz="1600" b="0" i="0" dirty="0">
                <a:solidFill>
                  <a:schemeClr val="tx1">
                    <a:lumMod val="95000"/>
                    <a:lumOff val="5000"/>
                  </a:schemeClr>
                </a:solidFill>
                <a:effectLst/>
                <a:latin typeface="PingFang SC"/>
              </a:rPr>
              <a:t> - A-instructions - C-instructions</a:t>
            </a:r>
          </a:p>
          <a:p>
            <a:pPr algn="just"/>
            <a:endParaRPr lang="en-IN" sz="1600" b="1" i="0" dirty="0">
              <a:solidFill>
                <a:schemeClr val="tx1">
                  <a:lumMod val="95000"/>
                  <a:lumOff val="5000"/>
                </a:schemeClr>
              </a:solidFill>
              <a:effectLst/>
              <a:latin typeface="PingFang SC"/>
            </a:endParaRPr>
          </a:p>
          <a:p>
            <a:pPr algn="just"/>
            <a:r>
              <a:rPr lang="en-IN" sz="1600" b="1" dirty="0">
                <a:solidFill>
                  <a:schemeClr val="tx1">
                    <a:lumMod val="95000"/>
                    <a:lumOff val="5000"/>
                  </a:schemeClr>
                </a:solidFill>
                <a:latin typeface="PingFang SC"/>
              </a:rPr>
              <a:t>         </a:t>
            </a:r>
            <a:r>
              <a:rPr lang="en-IN" sz="1600" b="1" i="0" dirty="0">
                <a:solidFill>
                  <a:schemeClr val="tx1">
                    <a:lumMod val="95000"/>
                    <a:lumOff val="5000"/>
                  </a:schemeClr>
                </a:solidFill>
                <a:effectLst/>
                <a:latin typeface="PingFang SC"/>
              </a:rPr>
              <a:t>Symbols</a:t>
            </a:r>
            <a:r>
              <a:rPr lang="en-IN" sz="1600" b="0" i="0" dirty="0">
                <a:solidFill>
                  <a:schemeClr val="tx1">
                    <a:lumMod val="95000"/>
                    <a:lumOff val="5000"/>
                  </a:schemeClr>
                </a:solidFill>
                <a:effectLst/>
                <a:latin typeface="PingFang SC"/>
              </a:rPr>
              <a:t> - References - Label declarations</a:t>
            </a:r>
          </a:p>
        </p:txBody>
      </p:sp>
    </p:spTree>
    <p:extLst>
      <p:ext uri="{BB962C8B-B14F-4D97-AF65-F5344CB8AC3E}">
        <p14:creationId xmlns:p14="http://schemas.microsoft.com/office/powerpoint/2010/main" val="36912313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A560-FCB0-EBA6-600A-E3AB5784B411}"/>
              </a:ext>
            </a:extLst>
          </p:cNvPr>
          <p:cNvSpPr>
            <a:spLocks noGrp="1"/>
          </p:cNvSpPr>
          <p:nvPr>
            <p:ph type="title"/>
          </p:nvPr>
        </p:nvSpPr>
        <p:spPr>
          <a:noFill/>
          <a:ln>
            <a:noFill/>
          </a:ln>
        </p:spPr>
        <p:txBody>
          <a:bodyPr spcFirstLastPara="1" wrap="square" lIns="91425" tIns="91425" rIns="91425" bIns="91425" anchor="t" anchorCtr="0">
            <a:noAutofit/>
          </a:bodyPr>
          <a:lstStyle/>
          <a:p>
            <a:pPr algn="ctr"/>
            <a:r>
              <a:rPr lang="en-US" sz="2800" dirty="0">
                <a:solidFill>
                  <a:schemeClr val="accent1">
                    <a:lumMod val="75000"/>
                  </a:schemeClr>
                </a:solidFill>
                <a:latin typeface="Trebuchet MS" panose="020B0603020202020204" pitchFamily="34" charset="0"/>
              </a:rPr>
              <a:t>Types Of Instructions</a:t>
            </a:r>
            <a:endParaRPr lang="en-IN" sz="2800" dirty="0">
              <a:solidFill>
                <a:schemeClr val="accent1">
                  <a:lumMod val="75000"/>
                </a:schemeClr>
              </a:solidFill>
              <a:latin typeface="Trebuchet MS" panose="020B0603020202020204" pitchFamily="34" charset="0"/>
            </a:endParaRPr>
          </a:p>
        </p:txBody>
      </p:sp>
      <p:sp>
        <p:nvSpPr>
          <p:cNvPr id="3" name="TextBox 2">
            <a:extLst>
              <a:ext uri="{FF2B5EF4-FFF2-40B4-BE49-F238E27FC236}">
                <a16:creationId xmlns:a16="http://schemas.microsoft.com/office/drawing/2014/main" id="{1FFD40F8-2575-A90B-1701-3D8734F0F547}"/>
              </a:ext>
            </a:extLst>
          </p:cNvPr>
          <p:cNvSpPr txBox="1"/>
          <p:nvPr/>
        </p:nvSpPr>
        <p:spPr>
          <a:xfrm>
            <a:off x="673395" y="1279212"/>
            <a:ext cx="5982586" cy="584775"/>
          </a:xfrm>
          <a:prstGeom prst="rect">
            <a:avLst/>
          </a:prstGeom>
          <a:noFill/>
        </p:spPr>
        <p:txBody>
          <a:bodyPr wrap="square" rtlCol="0">
            <a:spAutoFit/>
          </a:bodyPr>
          <a:lstStyle/>
          <a:p>
            <a:r>
              <a:rPr lang="en-IN" sz="3200" b="0" spc="-5" dirty="0">
                <a:solidFill>
                  <a:schemeClr val="accent1">
                    <a:lumMod val="50000"/>
                  </a:schemeClr>
                </a:solidFill>
                <a:latin typeface="Microsoft Himalaya" panose="01010100010101010101" pitchFamily="2" charset="0"/>
                <a:ea typeface="Microsoft Himalaya" panose="01010100010101010101" pitchFamily="2" charset="0"/>
                <a:cs typeface="Microsoft Himalaya" panose="01010100010101010101" pitchFamily="2" charset="0"/>
              </a:rPr>
              <a:t>A-INSTRUCTION</a:t>
            </a:r>
            <a:endParaRPr lang="en-IN" sz="3200" dirty="0">
              <a:solidFill>
                <a:schemeClr val="accent1">
                  <a:lumMod val="50000"/>
                </a:schemeClr>
              </a:solidFill>
              <a:latin typeface="Microsoft Himalaya" panose="01010100010101010101" pitchFamily="2" charset="0"/>
              <a:ea typeface="Microsoft Himalaya" panose="01010100010101010101" pitchFamily="2" charset="0"/>
              <a:cs typeface="Microsoft Himalaya" panose="01010100010101010101" pitchFamily="2" charset="0"/>
            </a:endParaRPr>
          </a:p>
        </p:txBody>
      </p:sp>
      <p:sp>
        <p:nvSpPr>
          <p:cNvPr id="4" name="TextBox 3">
            <a:extLst>
              <a:ext uri="{FF2B5EF4-FFF2-40B4-BE49-F238E27FC236}">
                <a16:creationId xmlns:a16="http://schemas.microsoft.com/office/drawing/2014/main" id="{A4CAD26E-718F-E427-DA1F-028AB22BE63E}"/>
              </a:ext>
            </a:extLst>
          </p:cNvPr>
          <p:cNvSpPr txBox="1"/>
          <p:nvPr/>
        </p:nvSpPr>
        <p:spPr>
          <a:xfrm>
            <a:off x="1382233" y="2124262"/>
            <a:ext cx="2091069" cy="307777"/>
          </a:xfrm>
          <a:prstGeom prst="rect">
            <a:avLst/>
          </a:prstGeom>
          <a:noFill/>
        </p:spPr>
        <p:txBody>
          <a:bodyPr wrap="square" rtlCol="0">
            <a:spAutoFit/>
          </a:bodyPr>
          <a:lstStyle/>
          <a:p>
            <a:r>
              <a:rPr lang="en-IN" sz="1400" spc="-5" dirty="0">
                <a:uFill>
                  <a:solidFill>
                    <a:srgbClr val="000000"/>
                  </a:solidFill>
                </a:uFill>
                <a:latin typeface="Times New Roman"/>
                <a:cs typeface="Times New Roman"/>
              </a:rPr>
              <a:t>Symboli</a:t>
            </a:r>
            <a:r>
              <a:rPr lang="en-IN" sz="1400" dirty="0">
                <a:uFill>
                  <a:solidFill>
                    <a:srgbClr val="000000"/>
                  </a:solidFill>
                </a:uFill>
                <a:latin typeface="Times New Roman"/>
                <a:cs typeface="Times New Roman"/>
              </a:rPr>
              <a:t>c</a:t>
            </a:r>
            <a:r>
              <a:rPr lang="en-IN" sz="1400" spc="-5" dirty="0">
                <a:uFill>
                  <a:solidFill>
                    <a:srgbClr val="000000"/>
                  </a:solidFill>
                </a:uFill>
                <a:latin typeface="Times New Roman"/>
                <a:cs typeface="Times New Roman"/>
              </a:rPr>
              <a:t> syntax</a:t>
            </a:r>
            <a:r>
              <a:rPr lang="en-IN" sz="1400" dirty="0">
                <a:uFill>
                  <a:solidFill>
                    <a:srgbClr val="000000"/>
                  </a:solidFill>
                </a:uFill>
                <a:latin typeface="Times New Roman"/>
                <a:cs typeface="Times New Roman"/>
              </a:rPr>
              <a:t>:</a:t>
            </a:r>
            <a:endParaRPr lang="en-IN" dirty="0"/>
          </a:p>
        </p:txBody>
      </p:sp>
      <p:sp>
        <p:nvSpPr>
          <p:cNvPr id="5" name="object 30">
            <a:extLst>
              <a:ext uri="{FF2B5EF4-FFF2-40B4-BE49-F238E27FC236}">
                <a16:creationId xmlns:a16="http://schemas.microsoft.com/office/drawing/2014/main" id="{D421ADFA-FF74-1110-0714-9540FA44A60A}"/>
              </a:ext>
            </a:extLst>
          </p:cNvPr>
          <p:cNvSpPr txBox="1"/>
          <p:nvPr/>
        </p:nvSpPr>
        <p:spPr>
          <a:xfrm>
            <a:off x="2743857" y="2033178"/>
            <a:ext cx="2004695" cy="391773"/>
          </a:xfrm>
          <a:prstGeom prst="rect">
            <a:avLst/>
          </a:prstGeom>
        </p:spPr>
        <p:txBody>
          <a:bodyPr vert="horz" wrap="square" lIns="0" tIns="113664" rIns="0" bIns="0" rtlCol="0">
            <a:spAutoFit/>
          </a:bodyPr>
          <a:lstStyle/>
          <a:p>
            <a:pPr marL="251460">
              <a:lnSpc>
                <a:spcPct val="100000"/>
              </a:lnSpc>
              <a:spcBef>
                <a:spcPts val="894"/>
              </a:spcBef>
            </a:pPr>
            <a:r>
              <a:rPr sz="1600" spc="-745" dirty="0">
                <a:solidFill>
                  <a:srgbClr val="0070C0"/>
                </a:solidFill>
                <a:latin typeface="Arial"/>
                <a:cs typeface="Arial"/>
              </a:rPr>
              <a:t>@</a:t>
            </a:r>
            <a:r>
              <a:rPr sz="1600" spc="-195" dirty="0">
                <a:solidFill>
                  <a:srgbClr val="0070C0"/>
                </a:solidFill>
                <a:latin typeface="Arial"/>
                <a:cs typeface="Arial"/>
              </a:rPr>
              <a:t> </a:t>
            </a:r>
            <a:r>
              <a:rPr lang="en-US" sz="1600" spc="-195" dirty="0">
                <a:solidFill>
                  <a:srgbClr val="0070C0"/>
                </a:solidFill>
                <a:latin typeface="Arial"/>
                <a:cs typeface="Arial"/>
              </a:rPr>
              <a:t>  </a:t>
            </a:r>
            <a:r>
              <a:rPr sz="1800" i="1" dirty="0">
                <a:solidFill>
                  <a:srgbClr val="0070C0"/>
                </a:solidFill>
                <a:latin typeface="Times New Roman"/>
                <a:cs typeface="Times New Roman"/>
              </a:rPr>
              <a:t>value</a:t>
            </a:r>
            <a:endParaRPr sz="1800" dirty="0">
              <a:solidFill>
                <a:srgbClr val="0070C0"/>
              </a:solidFill>
              <a:latin typeface="Times New Roman"/>
              <a:cs typeface="Times New Roman"/>
            </a:endParaRPr>
          </a:p>
        </p:txBody>
      </p:sp>
      <p:sp>
        <p:nvSpPr>
          <p:cNvPr id="6" name="TextBox 5">
            <a:extLst>
              <a:ext uri="{FF2B5EF4-FFF2-40B4-BE49-F238E27FC236}">
                <a16:creationId xmlns:a16="http://schemas.microsoft.com/office/drawing/2014/main" id="{98E2E842-5C5A-4A95-BD6E-A4B2DA840124}"/>
              </a:ext>
            </a:extLst>
          </p:cNvPr>
          <p:cNvSpPr txBox="1"/>
          <p:nvPr/>
        </p:nvSpPr>
        <p:spPr>
          <a:xfrm>
            <a:off x="5092995" y="2033178"/>
            <a:ext cx="2743200" cy="1549142"/>
          </a:xfrm>
          <a:prstGeom prst="rect">
            <a:avLst/>
          </a:prstGeom>
          <a:noFill/>
        </p:spPr>
        <p:txBody>
          <a:bodyPr wrap="square" rtlCol="0">
            <a:spAutoFit/>
          </a:bodyPr>
          <a:lstStyle/>
          <a:p>
            <a:pPr marL="12700">
              <a:lnSpc>
                <a:spcPct val="100000"/>
              </a:lnSpc>
              <a:spcBef>
                <a:spcPts val="100"/>
              </a:spcBef>
            </a:pPr>
            <a:r>
              <a:rPr lang="en-US" sz="1400" dirty="0">
                <a:latin typeface="Times New Roman"/>
                <a:cs typeface="Times New Roman"/>
              </a:rPr>
              <a:t>Where </a:t>
            </a:r>
            <a:r>
              <a:rPr lang="en-US" sz="1400" i="1" dirty="0">
                <a:latin typeface="Times New Roman"/>
                <a:cs typeface="Times New Roman"/>
              </a:rPr>
              <a:t>value </a:t>
            </a:r>
            <a:r>
              <a:rPr lang="en-US" sz="1400" dirty="0">
                <a:latin typeface="Times New Roman"/>
                <a:cs typeface="Times New Roman"/>
              </a:rPr>
              <a:t>is</a:t>
            </a:r>
            <a:r>
              <a:rPr lang="en-US" sz="1400" spc="-15" dirty="0">
                <a:latin typeface="Times New Roman"/>
                <a:cs typeface="Times New Roman"/>
              </a:rPr>
              <a:t> </a:t>
            </a:r>
            <a:r>
              <a:rPr lang="en-US" sz="1400" dirty="0">
                <a:latin typeface="Times New Roman"/>
                <a:cs typeface="Times New Roman"/>
              </a:rPr>
              <a:t>either</a:t>
            </a:r>
          </a:p>
          <a:p>
            <a:pPr marL="195580" indent="-182880">
              <a:lnSpc>
                <a:spcPts val="2035"/>
              </a:lnSpc>
              <a:spcBef>
                <a:spcPts val="5"/>
              </a:spcBef>
              <a:buFont typeface="Arial"/>
              <a:buChar char="•"/>
              <a:tabLst>
                <a:tab pos="195580" algn="l"/>
              </a:tabLst>
            </a:pPr>
            <a:r>
              <a:rPr lang="en-US" sz="1400" dirty="0">
                <a:latin typeface="Times New Roman"/>
                <a:cs typeface="Times New Roman"/>
              </a:rPr>
              <a:t>a </a:t>
            </a:r>
            <a:r>
              <a:rPr lang="en-US" sz="1400" spc="-5" dirty="0">
                <a:latin typeface="Times New Roman"/>
                <a:cs typeface="Times New Roman"/>
              </a:rPr>
              <a:t>non-negative decimal constant</a:t>
            </a:r>
            <a:r>
              <a:rPr lang="en-US" sz="1400" spc="-15" dirty="0">
                <a:latin typeface="Times New Roman"/>
                <a:cs typeface="Times New Roman"/>
              </a:rPr>
              <a:t> </a:t>
            </a:r>
            <a:r>
              <a:rPr lang="en-US" sz="1400" dirty="0">
                <a:latin typeface="Times New Roman"/>
                <a:cs typeface="Times New Roman"/>
              </a:rPr>
              <a:t>or</a:t>
            </a:r>
          </a:p>
          <a:p>
            <a:pPr marL="195580" indent="-182880">
              <a:lnSpc>
                <a:spcPts val="2035"/>
              </a:lnSpc>
              <a:buFont typeface="Arial"/>
              <a:buChar char="•"/>
              <a:tabLst>
                <a:tab pos="195580" algn="l"/>
              </a:tabLst>
            </a:pPr>
            <a:r>
              <a:rPr lang="en-US" sz="1400" dirty="0">
                <a:latin typeface="Times New Roman"/>
                <a:cs typeface="Times New Roman"/>
              </a:rPr>
              <a:t>a symbol </a:t>
            </a:r>
            <a:r>
              <a:rPr lang="en-US" sz="1400" spc="-5" dirty="0">
                <a:latin typeface="Times New Roman"/>
                <a:cs typeface="Times New Roman"/>
              </a:rPr>
              <a:t>referring </a:t>
            </a:r>
            <a:r>
              <a:rPr lang="en-US" sz="1400" dirty="0">
                <a:latin typeface="Times New Roman"/>
                <a:cs typeface="Times New Roman"/>
              </a:rPr>
              <a:t>to </a:t>
            </a:r>
            <a:r>
              <a:rPr lang="en-US" sz="1400" spc="-5" dirty="0">
                <a:latin typeface="Times New Roman"/>
                <a:cs typeface="Times New Roman"/>
              </a:rPr>
              <a:t>such </a:t>
            </a:r>
            <a:r>
              <a:rPr lang="en-US" sz="1400" dirty="0">
                <a:latin typeface="Times New Roman"/>
                <a:cs typeface="Times New Roman"/>
              </a:rPr>
              <a:t>a</a:t>
            </a:r>
            <a:r>
              <a:rPr lang="en-US" sz="1400" spc="-45" dirty="0">
                <a:latin typeface="Times New Roman"/>
                <a:cs typeface="Times New Roman"/>
              </a:rPr>
              <a:t> </a:t>
            </a:r>
            <a:r>
              <a:rPr lang="en-US" sz="1400" spc="-5" dirty="0">
                <a:latin typeface="Times New Roman"/>
                <a:cs typeface="Times New Roman"/>
              </a:rPr>
              <a:t>constant</a:t>
            </a:r>
            <a:endParaRPr lang="en-US" sz="1400" dirty="0">
              <a:latin typeface="Times New Roman"/>
              <a:cs typeface="Times New Roman"/>
            </a:endParaRPr>
          </a:p>
          <a:p>
            <a:endParaRPr lang="en-IN" dirty="0"/>
          </a:p>
        </p:txBody>
      </p:sp>
      <p:sp>
        <p:nvSpPr>
          <p:cNvPr id="8" name="TextBox 7">
            <a:extLst>
              <a:ext uri="{FF2B5EF4-FFF2-40B4-BE49-F238E27FC236}">
                <a16:creationId xmlns:a16="http://schemas.microsoft.com/office/drawing/2014/main" id="{3FA94285-6B6D-5A1F-B449-80E5016ECFF9}"/>
              </a:ext>
            </a:extLst>
          </p:cNvPr>
          <p:cNvSpPr txBox="1"/>
          <p:nvPr/>
        </p:nvSpPr>
        <p:spPr>
          <a:xfrm>
            <a:off x="1382233" y="3530277"/>
            <a:ext cx="4727944" cy="307777"/>
          </a:xfrm>
          <a:prstGeom prst="rect">
            <a:avLst/>
          </a:prstGeom>
          <a:noFill/>
        </p:spPr>
        <p:txBody>
          <a:bodyPr wrap="square">
            <a:spAutoFit/>
          </a:bodyPr>
          <a:lstStyle/>
          <a:p>
            <a:pPr marL="12700">
              <a:lnSpc>
                <a:spcPct val="100000"/>
              </a:lnSpc>
              <a:spcBef>
                <a:spcPts val="100"/>
              </a:spcBef>
            </a:pPr>
            <a:r>
              <a:rPr lang="en-IN" sz="1400" dirty="0">
                <a:uFill>
                  <a:solidFill>
                    <a:srgbClr val="000000"/>
                  </a:solidFill>
                </a:uFill>
                <a:latin typeface="Times New Roman"/>
                <a:cs typeface="Times New Roman"/>
              </a:rPr>
              <a:t>Binary</a:t>
            </a:r>
            <a:r>
              <a:rPr lang="en-IN" sz="1400" spc="-80" dirty="0">
                <a:uFill>
                  <a:solidFill>
                    <a:srgbClr val="000000"/>
                  </a:solidFill>
                </a:uFill>
                <a:latin typeface="Times New Roman"/>
                <a:cs typeface="Times New Roman"/>
              </a:rPr>
              <a:t> </a:t>
            </a:r>
            <a:r>
              <a:rPr lang="en-IN" sz="1400" spc="-5" dirty="0">
                <a:uFill>
                  <a:solidFill>
                    <a:srgbClr val="000000"/>
                  </a:solidFill>
                </a:uFill>
                <a:latin typeface="Times New Roman"/>
                <a:cs typeface="Times New Roman"/>
              </a:rPr>
              <a:t>syntax:   </a:t>
            </a:r>
            <a:endParaRPr lang="en-IN" sz="1400" dirty="0">
              <a:latin typeface="Times New Roman"/>
              <a:cs typeface="Times New Roman"/>
            </a:endParaRPr>
          </a:p>
        </p:txBody>
      </p:sp>
      <p:sp>
        <p:nvSpPr>
          <p:cNvPr id="9" name="object 16">
            <a:extLst>
              <a:ext uri="{FF2B5EF4-FFF2-40B4-BE49-F238E27FC236}">
                <a16:creationId xmlns:a16="http://schemas.microsoft.com/office/drawing/2014/main" id="{885E56D0-7391-F62F-296D-73E79295BDB6}"/>
              </a:ext>
            </a:extLst>
          </p:cNvPr>
          <p:cNvSpPr txBox="1"/>
          <p:nvPr/>
        </p:nvSpPr>
        <p:spPr>
          <a:xfrm>
            <a:off x="2528570" y="3446281"/>
            <a:ext cx="2043430" cy="391773"/>
          </a:xfrm>
          <a:prstGeom prst="rect">
            <a:avLst/>
          </a:prstGeom>
        </p:spPr>
        <p:txBody>
          <a:bodyPr vert="horz" wrap="square" lIns="0" tIns="113664" rIns="0" bIns="0" rtlCol="0">
            <a:spAutoFit/>
          </a:bodyPr>
          <a:lstStyle/>
          <a:p>
            <a:pPr marL="295275">
              <a:lnSpc>
                <a:spcPct val="100000"/>
              </a:lnSpc>
              <a:spcBef>
                <a:spcPts val="894"/>
              </a:spcBef>
            </a:pPr>
            <a:r>
              <a:rPr sz="1600" spc="-15" dirty="0">
                <a:solidFill>
                  <a:srgbClr val="0070C0"/>
                </a:solidFill>
                <a:latin typeface="Arial"/>
                <a:cs typeface="Arial"/>
              </a:rPr>
              <a:t>0</a:t>
            </a:r>
            <a:r>
              <a:rPr sz="1600" spc="-200" dirty="0">
                <a:solidFill>
                  <a:srgbClr val="0070C0"/>
                </a:solidFill>
                <a:latin typeface="Arial"/>
                <a:cs typeface="Arial"/>
              </a:rPr>
              <a:t> </a:t>
            </a:r>
            <a:r>
              <a:rPr sz="1800" i="1" dirty="0">
                <a:solidFill>
                  <a:srgbClr val="0070C0"/>
                </a:solidFill>
                <a:latin typeface="Times New Roman"/>
                <a:cs typeface="Times New Roman"/>
              </a:rPr>
              <a:t>valueInBinary</a:t>
            </a:r>
            <a:endParaRPr sz="1800" dirty="0">
              <a:solidFill>
                <a:srgbClr val="0070C0"/>
              </a:solidFill>
              <a:latin typeface="Times New Roman"/>
              <a:cs typeface="Times New Roman"/>
            </a:endParaRPr>
          </a:p>
        </p:txBody>
      </p:sp>
    </p:spTree>
    <p:extLst>
      <p:ext uri="{BB962C8B-B14F-4D97-AF65-F5344CB8AC3E}">
        <p14:creationId xmlns:p14="http://schemas.microsoft.com/office/powerpoint/2010/main" val="10085996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A4151B3-BFAE-C3A3-BE46-C1F5639769B0}"/>
              </a:ext>
            </a:extLst>
          </p:cNvPr>
          <p:cNvSpPr txBox="1"/>
          <p:nvPr/>
        </p:nvSpPr>
        <p:spPr>
          <a:xfrm>
            <a:off x="0" y="1128529"/>
            <a:ext cx="5982586" cy="584775"/>
          </a:xfrm>
          <a:prstGeom prst="rect">
            <a:avLst/>
          </a:prstGeom>
          <a:noFill/>
        </p:spPr>
        <p:txBody>
          <a:bodyPr wrap="square" rtlCol="0">
            <a:spAutoFit/>
          </a:bodyPr>
          <a:lstStyle/>
          <a:p>
            <a:r>
              <a:rPr lang="en-IN" sz="3200" spc="-5" dirty="0">
                <a:solidFill>
                  <a:schemeClr val="accent1">
                    <a:lumMod val="50000"/>
                  </a:schemeClr>
                </a:solidFill>
                <a:latin typeface="Microsoft Himalaya" panose="01010100010101010101" pitchFamily="2" charset="0"/>
                <a:ea typeface="Microsoft Himalaya" panose="01010100010101010101" pitchFamily="2" charset="0"/>
                <a:cs typeface="Microsoft Himalaya" panose="01010100010101010101" pitchFamily="2" charset="0"/>
              </a:rPr>
              <a:t>C</a:t>
            </a:r>
            <a:r>
              <a:rPr lang="en-IN" sz="3200" b="0" spc="-5" dirty="0">
                <a:solidFill>
                  <a:schemeClr val="accent1">
                    <a:lumMod val="50000"/>
                  </a:schemeClr>
                </a:solidFill>
                <a:latin typeface="Microsoft Himalaya" panose="01010100010101010101" pitchFamily="2" charset="0"/>
                <a:ea typeface="Microsoft Himalaya" panose="01010100010101010101" pitchFamily="2" charset="0"/>
                <a:cs typeface="Microsoft Himalaya" panose="01010100010101010101" pitchFamily="2" charset="0"/>
              </a:rPr>
              <a:t>-INSTRUCTION</a:t>
            </a:r>
            <a:endParaRPr lang="en-IN" sz="3200" dirty="0">
              <a:solidFill>
                <a:schemeClr val="accent1">
                  <a:lumMod val="50000"/>
                </a:schemeClr>
              </a:solidFill>
              <a:latin typeface="Microsoft Himalaya" panose="01010100010101010101" pitchFamily="2" charset="0"/>
              <a:ea typeface="Microsoft Himalaya" panose="01010100010101010101" pitchFamily="2" charset="0"/>
              <a:cs typeface="Microsoft Himalaya" panose="01010100010101010101" pitchFamily="2" charset="0"/>
            </a:endParaRPr>
          </a:p>
        </p:txBody>
      </p:sp>
      <p:pic>
        <p:nvPicPr>
          <p:cNvPr id="1028" name="Picture 4" descr="assembly - What does the 'a' means in Nand2Tetris C-instruction comp? -  Stack Overflow">
            <a:extLst>
              <a:ext uri="{FF2B5EF4-FFF2-40B4-BE49-F238E27FC236}">
                <a16:creationId xmlns:a16="http://schemas.microsoft.com/office/drawing/2014/main" id="{7F2C244D-FD27-67CA-B3A0-762181581F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790"/>
          <a:stretch/>
        </p:blipFill>
        <p:spPr bwMode="auto">
          <a:xfrm>
            <a:off x="2335280" y="1128529"/>
            <a:ext cx="5891766" cy="4014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4836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D144D-39A7-E18C-F9EA-8BED2D2BD718}"/>
              </a:ext>
            </a:extLst>
          </p:cNvPr>
          <p:cNvSpPr>
            <a:spLocks noGrp="1"/>
          </p:cNvSpPr>
          <p:nvPr>
            <p:ph type="title"/>
          </p:nvPr>
        </p:nvSpPr>
        <p:spPr/>
        <p:txBody>
          <a:bodyPr/>
          <a:lstStyle/>
          <a:p>
            <a:r>
              <a:rPr lang="en-IN" dirty="0">
                <a:solidFill>
                  <a:schemeClr val="accent1"/>
                </a:solidFill>
              </a:rPr>
              <a:t>The Overall Assembler Logic</a:t>
            </a:r>
          </a:p>
        </p:txBody>
      </p:sp>
      <p:pic>
        <p:nvPicPr>
          <p:cNvPr id="4" name="Picture 3">
            <a:extLst>
              <a:ext uri="{FF2B5EF4-FFF2-40B4-BE49-F238E27FC236}">
                <a16:creationId xmlns:a16="http://schemas.microsoft.com/office/drawing/2014/main" id="{3EB44248-2F5D-D384-BFEB-5481E377D486}"/>
              </a:ext>
            </a:extLst>
          </p:cNvPr>
          <p:cNvPicPr>
            <a:picLocks noChangeAspect="1"/>
          </p:cNvPicPr>
          <p:nvPr/>
        </p:nvPicPr>
        <p:blipFill rotWithShape="1">
          <a:blip r:embed="rId2"/>
          <a:srcRect t="10065"/>
          <a:stretch/>
        </p:blipFill>
        <p:spPr>
          <a:xfrm>
            <a:off x="1607971" y="946284"/>
            <a:ext cx="5928058" cy="4109810"/>
          </a:xfrm>
          <a:prstGeom prst="rect">
            <a:avLst/>
          </a:prstGeom>
        </p:spPr>
      </p:pic>
    </p:spTree>
    <p:extLst>
      <p:ext uri="{BB962C8B-B14F-4D97-AF65-F5344CB8AC3E}">
        <p14:creationId xmlns:p14="http://schemas.microsoft.com/office/powerpoint/2010/main" val="510826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5"/>
          <p:cNvSpPr txBox="1">
            <a:spLocks noGrp="1"/>
          </p:cNvSpPr>
          <p:nvPr>
            <p:ph type="subTitle" idx="1"/>
          </p:nvPr>
        </p:nvSpPr>
        <p:spPr>
          <a:xfrm>
            <a:off x="6110706" y="697666"/>
            <a:ext cx="2448000" cy="35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IN" sz="1800" dirty="0">
                <a:solidFill>
                  <a:schemeClr val="accent2">
                    <a:lumMod val="50000"/>
                  </a:schemeClr>
                </a:solidFill>
              </a:rPr>
              <a:t>String Library in JACK</a:t>
            </a:r>
            <a:endParaRPr sz="1800" dirty="0">
              <a:solidFill>
                <a:schemeClr val="accent2">
                  <a:lumMod val="50000"/>
                </a:schemeClr>
              </a:solidFill>
            </a:endParaRPr>
          </a:p>
        </p:txBody>
      </p:sp>
      <p:sp>
        <p:nvSpPr>
          <p:cNvPr id="271" name="Google Shape;271;p35"/>
          <p:cNvSpPr txBox="1">
            <a:spLocks noGrp="1"/>
          </p:cNvSpPr>
          <p:nvPr>
            <p:ph type="subTitle" idx="3"/>
          </p:nvPr>
        </p:nvSpPr>
        <p:spPr>
          <a:xfrm>
            <a:off x="6110706" y="2239538"/>
            <a:ext cx="2448000" cy="359100"/>
          </a:xfrm>
          <a:prstGeom prst="rect">
            <a:avLst/>
          </a:prstGeom>
          <a:noFill/>
          <a:ln>
            <a:noFill/>
          </a:ln>
        </p:spPr>
        <p:txBody>
          <a:bodyPr spcFirstLastPara="1" wrap="square" lIns="91425" tIns="91425" rIns="91425" bIns="91425" anchor="t" anchorCtr="0">
            <a:noAutofit/>
          </a:bodyPr>
          <a:lstStyle/>
          <a:p>
            <a:pPr marL="0" indent="0">
              <a:buClr>
                <a:schemeClr val="dk1"/>
              </a:buClr>
              <a:buSzPts val="1100"/>
              <a:buFont typeface="Arial"/>
            </a:pPr>
            <a:r>
              <a:rPr lang="en-IN" sz="1800" dirty="0">
                <a:solidFill>
                  <a:schemeClr val="accent3">
                    <a:lumMod val="75000"/>
                  </a:schemeClr>
                </a:solidFill>
              </a:rPr>
              <a:t>Assembler</a:t>
            </a:r>
            <a:endParaRPr sz="1800" dirty="0">
              <a:solidFill>
                <a:schemeClr val="accent3">
                  <a:lumMod val="75000"/>
                </a:schemeClr>
              </a:solidFill>
            </a:endParaRPr>
          </a:p>
        </p:txBody>
      </p:sp>
      <p:sp>
        <p:nvSpPr>
          <p:cNvPr id="273" name="Google Shape;273;p35"/>
          <p:cNvSpPr txBox="1">
            <a:spLocks noGrp="1"/>
          </p:cNvSpPr>
          <p:nvPr>
            <p:ph type="subTitle" idx="5"/>
          </p:nvPr>
        </p:nvSpPr>
        <p:spPr>
          <a:xfrm>
            <a:off x="6110706" y="3707691"/>
            <a:ext cx="2448000" cy="359100"/>
          </a:xfrm>
          <a:prstGeom prst="rect">
            <a:avLst/>
          </a:prstGeom>
          <a:noFill/>
          <a:ln>
            <a:noFill/>
          </a:ln>
        </p:spPr>
        <p:txBody>
          <a:bodyPr spcFirstLastPara="1" wrap="square" lIns="91425" tIns="91425" rIns="91425" bIns="91425" anchor="t" anchorCtr="0">
            <a:noAutofit/>
          </a:bodyPr>
          <a:lstStyle/>
          <a:p>
            <a:pPr marL="0" indent="0">
              <a:buClr>
                <a:schemeClr val="dk1"/>
              </a:buClr>
              <a:buSzPts val="1100"/>
              <a:buFont typeface="Arial"/>
            </a:pPr>
            <a:r>
              <a:rPr lang="en-IN" sz="1800" dirty="0">
                <a:solidFill>
                  <a:schemeClr val="accent2">
                    <a:lumMod val="50000"/>
                  </a:schemeClr>
                </a:solidFill>
              </a:rPr>
              <a:t>Dumping in </a:t>
            </a:r>
            <a:r>
              <a:rPr lang="en-IN" sz="1800" dirty="0" err="1">
                <a:solidFill>
                  <a:schemeClr val="accent2">
                    <a:lumMod val="50000"/>
                  </a:schemeClr>
                </a:solidFill>
              </a:rPr>
              <a:t>RAM.hdl</a:t>
            </a:r>
            <a:endParaRPr sz="1800" dirty="0">
              <a:solidFill>
                <a:schemeClr val="accent2">
                  <a:lumMod val="50000"/>
                </a:schemeClr>
              </a:solidFill>
            </a:endParaRPr>
          </a:p>
        </p:txBody>
      </p:sp>
      <p:sp>
        <p:nvSpPr>
          <p:cNvPr id="275" name="Google Shape;275;p35"/>
          <p:cNvSpPr txBox="1">
            <a:spLocks noGrp="1"/>
          </p:cNvSpPr>
          <p:nvPr>
            <p:ph type="title"/>
          </p:nvPr>
        </p:nvSpPr>
        <p:spPr>
          <a:xfrm>
            <a:off x="766074" y="1534463"/>
            <a:ext cx="3207531" cy="230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2400" dirty="0"/>
              <a:t>Implementation Agenda</a:t>
            </a:r>
            <a:endParaRPr sz="2400" dirty="0"/>
          </a:p>
        </p:txBody>
      </p:sp>
      <p:sp>
        <p:nvSpPr>
          <p:cNvPr id="276" name="Google Shape;276;p35"/>
          <p:cNvSpPr txBox="1">
            <a:spLocks noGrp="1"/>
          </p:cNvSpPr>
          <p:nvPr>
            <p:ph type="title" idx="4294967295"/>
          </p:nvPr>
        </p:nvSpPr>
        <p:spPr>
          <a:xfrm>
            <a:off x="4887550" y="724100"/>
            <a:ext cx="821100" cy="82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1.</a:t>
            </a:r>
            <a:endParaRPr sz="2800"/>
          </a:p>
        </p:txBody>
      </p:sp>
      <p:sp>
        <p:nvSpPr>
          <p:cNvPr id="277" name="Google Shape;277;p35"/>
          <p:cNvSpPr txBox="1">
            <a:spLocks noGrp="1"/>
          </p:cNvSpPr>
          <p:nvPr>
            <p:ph type="title" idx="4294967295"/>
          </p:nvPr>
        </p:nvSpPr>
        <p:spPr>
          <a:xfrm>
            <a:off x="4887550" y="2129138"/>
            <a:ext cx="821100" cy="82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2.</a:t>
            </a:r>
            <a:endParaRPr sz="2800"/>
          </a:p>
        </p:txBody>
      </p:sp>
      <p:sp>
        <p:nvSpPr>
          <p:cNvPr id="278" name="Google Shape;278;p35"/>
          <p:cNvSpPr txBox="1">
            <a:spLocks noGrp="1"/>
          </p:cNvSpPr>
          <p:nvPr>
            <p:ph type="title" idx="4294967295"/>
          </p:nvPr>
        </p:nvSpPr>
        <p:spPr>
          <a:xfrm>
            <a:off x="4887550" y="3534188"/>
            <a:ext cx="821100" cy="82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3.</a:t>
            </a:r>
            <a:endParaRPr sz="2800"/>
          </a:p>
        </p:txBody>
      </p:sp>
      <p:sp>
        <p:nvSpPr>
          <p:cNvPr id="279" name="Google Shape;279;p35"/>
          <p:cNvSpPr/>
          <p:nvPr/>
        </p:nvSpPr>
        <p:spPr>
          <a:xfrm>
            <a:off x="4887550" y="2129127"/>
            <a:ext cx="821100" cy="821100"/>
          </a:xfrm>
          <a:prstGeom prst="round1Rect">
            <a:avLst>
              <a:gd name="adj" fmla="val 16667"/>
            </a:avLst>
          </a:prstGeom>
          <a:solidFill>
            <a:srgbClr val="75C4C0"/>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sz="1200"/>
          </a:p>
        </p:txBody>
      </p:sp>
      <p:sp>
        <p:nvSpPr>
          <p:cNvPr id="280" name="Google Shape;280;p35"/>
          <p:cNvSpPr/>
          <p:nvPr/>
        </p:nvSpPr>
        <p:spPr>
          <a:xfrm>
            <a:off x="4887550" y="717173"/>
            <a:ext cx="821100" cy="821100"/>
          </a:xfrm>
          <a:prstGeom prst="round1Rect">
            <a:avLst>
              <a:gd name="adj" fmla="val 16667"/>
            </a:avLst>
          </a:prstGeom>
          <a:solidFill>
            <a:srgbClr val="FBBC00"/>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sz="1200"/>
          </a:p>
        </p:txBody>
      </p:sp>
      <p:sp>
        <p:nvSpPr>
          <p:cNvPr id="281" name="Google Shape;281;p35"/>
          <p:cNvSpPr/>
          <p:nvPr/>
        </p:nvSpPr>
        <p:spPr>
          <a:xfrm>
            <a:off x="4887550" y="3534176"/>
            <a:ext cx="821100" cy="821100"/>
          </a:xfrm>
          <a:prstGeom prst="round1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sz="1200"/>
          </a:p>
        </p:txBody>
      </p:sp>
      <p:sp>
        <p:nvSpPr>
          <p:cNvPr id="282" name="Google Shape;282;p35"/>
          <p:cNvSpPr txBox="1">
            <a:spLocks noGrp="1"/>
          </p:cNvSpPr>
          <p:nvPr>
            <p:ph type="title" idx="4294967295"/>
          </p:nvPr>
        </p:nvSpPr>
        <p:spPr>
          <a:xfrm>
            <a:off x="4887550" y="834450"/>
            <a:ext cx="821100" cy="60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t>1.</a:t>
            </a:r>
            <a:endParaRPr sz="2800"/>
          </a:p>
        </p:txBody>
      </p:sp>
      <p:sp>
        <p:nvSpPr>
          <p:cNvPr id="283" name="Google Shape;283;p35"/>
          <p:cNvSpPr txBox="1">
            <a:spLocks noGrp="1"/>
          </p:cNvSpPr>
          <p:nvPr>
            <p:ph type="title" idx="4294967295"/>
          </p:nvPr>
        </p:nvSpPr>
        <p:spPr>
          <a:xfrm>
            <a:off x="4887550" y="2239538"/>
            <a:ext cx="821100" cy="60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t>2.</a:t>
            </a:r>
            <a:endParaRPr sz="2800"/>
          </a:p>
        </p:txBody>
      </p:sp>
      <p:sp>
        <p:nvSpPr>
          <p:cNvPr id="284" name="Google Shape;284;p35"/>
          <p:cNvSpPr txBox="1">
            <a:spLocks noGrp="1"/>
          </p:cNvSpPr>
          <p:nvPr>
            <p:ph type="title" idx="4294967295"/>
          </p:nvPr>
        </p:nvSpPr>
        <p:spPr>
          <a:xfrm>
            <a:off x="4887550" y="3644646"/>
            <a:ext cx="821100" cy="60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3.</a:t>
            </a:r>
            <a:endParaRPr sz="28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CC535F10-CF50-7E53-D0EE-A85C4793093D}"/>
              </a:ext>
            </a:extLst>
          </p:cNvPr>
          <p:cNvSpPr txBox="1">
            <a:spLocks noGrp="1"/>
          </p:cNvSpPr>
          <p:nvPr>
            <p:ph type="title"/>
          </p:nvPr>
        </p:nvSpPr>
        <p:spPr>
          <a:xfrm>
            <a:off x="878194" y="367611"/>
            <a:ext cx="3586163" cy="452197"/>
          </a:xfrm>
          <a:prstGeom prst="rect">
            <a:avLst/>
          </a:prstGeom>
          <a:noFill/>
          <a:ln>
            <a:noFill/>
          </a:ln>
        </p:spPr>
        <p:txBody>
          <a:bodyPr spcFirstLastPara="1" wrap="square" lIns="91425" tIns="91425" rIns="91425" bIns="91425" anchor="t" anchorCtr="0">
            <a:noAutofit/>
          </a:bodyPr>
          <a:lstStyle/>
          <a:p>
            <a:pPr algn="ctr"/>
            <a:r>
              <a:rPr sz="2800" dirty="0">
                <a:solidFill>
                  <a:schemeClr val="accent1">
                    <a:lumMod val="75000"/>
                  </a:schemeClr>
                </a:solidFill>
                <a:latin typeface="Trebuchet MS" panose="020B0603020202020204" pitchFamily="34" charset="0"/>
              </a:rPr>
              <a:t> </a:t>
            </a:r>
            <a:r>
              <a:rPr lang="en-US" sz="2800" dirty="0">
                <a:solidFill>
                  <a:schemeClr val="accent1">
                    <a:lumMod val="75000"/>
                  </a:schemeClr>
                </a:solidFill>
                <a:latin typeface="Trebuchet MS" panose="020B0603020202020204" pitchFamily="34" charset="0"/>
              </a:rPr>
              <a:t>S</a:t>
            </a:r>
            <a:r>
              <a:rPr sz="2800" dirty="0">
                <a:solidFill>
                  <a:schemeClr val="accent1">
                    <a:lumMod val="75000"/>
                  </a:schemeClr>
                </a:solidFill>
                <a:latin typeface="Trebuchet MS" panose="020B0603020202020204" pitchFamily="34" charset="0"/>
              </a:rPr>
              <a:t>ymbols</a:t>
            </a:r>
          </a:p>
        </p:txBody>
      </p:sp>
      <p:sp>
        <p:nvSpPr>
          <p:cNvPr id="5" name="TextBox 4">
            <a:extLst>
              <a:ext uri="{FF2B5EF4-FFF2-40B4-BE49-F238E27FC236}">
                <a16:creationId xmlns:a16="http://schemas.microsoft.com/office/drawing/2014/main" id="{3A12BBA7-939E-13B6-A828-08A4B5C3FF39}"/>
              </a:ext>
            </a:extLst>
          </p:cNvPr>
          <p:cNvSpPr txBox="1"/>
          <p:nvPr/>
        </p:nvSpPr>
        <p:spPr>
          <a:xfrm>
            <a:off x="932543" y="1221339"/>
            <a:ext cx="4724400" cy="307777"/>
          </a:xfrm>
          <a:prstGeom prst="rect">
            <a:avLst/>
          </a:prstGeom>
          <a:noFill/>
        </p:spPr>
        <p:txBody>
          <a:bodyPr wrap="square">
            <a:spAutoFit/>
          </a:bodyPr>
          <a:lstStyle/>
          <a:p>
            <a:pPr marL="12700">
              <a:lnSpc>
                <a:spcPct val="100000"/>
              </a:lnSpc>
              <a:spcBef>
                <a:spcPts val="100"/>
              </a:spcBef>
            </a:pPr>
            <a:r>
              <a:rPr lang="en-IN" sz="1400" u="sng" spc="-5" dirty="0">
                <a:uFill>
                  <a:solidFill>
                    <a:srgbClr val="000000"/>
                  </a:solidFill>
                </a:uFill>
                <a:latin typeface="Times New Roman"/>
                <a:cs typeface="Times New Roman"/>
              </a:rPr>
              <a:t>Pre-defined</a:t>
            </a:r>
            <a:r>
              <a:rPr lang="en-IN" sz="1400" u="sng" spc="-35" dirty="0">
                <a:uFill>
                  <a:solidFill>
                    <a:srgbClr val="000000"/>
                  </a:solidFill>
                </a:uFill>
                <a:latin typeface="Times New Roman"/>
                <a:cs typeface="Times New Roman"/>
              </a:rPr>
              <a:t> </a:t>
            </a:r>
            <a:r>
              <a:rPr lang="en-IN" sz="1400" u="sng" spc="-5" dirty="0">
                <a:uFill>
                  <a:solidFill>
                    <a:srgbClr val="000000"/>
                  </a:solidFill>
                </a:uFill>
                <a:latin typeface="Times New Roman"/>
                <a:cs typeface="Times New Roman"/>
              </a:rPr>
              <a:t>symbols:</a:t>
            </a:r>
            <a:endParaRPr lang="en-IN" sz="1400" dirty="0">
              <a:latin typeface="Times New Roman"/>
              <a:cs typeface="Times New Roman"/>
            </a:endParaRPr>
          </a:p>
        </p:txBody>
      </p:sp>
      <p:sp>
        <p:nvSpPr>
          <p:cNvPr id="7" name="object 4">
            <a:extLst>
              <a:ext uri="{FF2B5EF4-FFF2-40B4-BE49-F238E27FC236}">
                <a16:creationId xmlns:a16="http://schemas.microsoft.com/office/drawing/2014/main" id="{A460FF7E-6DF6-AADB-1C8E-79D3434AB77F}"/>
              </a:ext>
            </a:extLst>
          </p:cNvPr>
          <p:cNvSpPr txBox="1"/>
          <p:nvPr/>
        </p:nvSpPr>
        <p:spPr>
          <a:xfrm>
            <a:off x="878194" y="3757061"/>
            <a:ext cx="1863089" cy="259045"/>
          </a:xfrm>
          <a:prstGeom prst="rect">
            <a:avLst/>
          </a:prstGeom>
        </p:spPr>
        <p:txBody>
          <a:bodyPr vert="horz" wrap="square" lIns="0" tIns="12700" rIns="0" bIns="0" rtlCol="0">
            <a:spAutoFit/>
          </a:bodyPr>
          <a:lstStyle/>
          <a:p>
            <a:pPr marL="12700">
              <a:lnSpc>
                <a:spcPct val="100000"/>
              </a:lnSpc>
              <a:spcBef>
                <a:spcPts val="100"/>
              </a:spcBef>
            </a:pPr>
            <a:r>
              <a:rPr sz="1600" u="sng" dirty="0">
                <a:uFill>
                  <a:solidFill>
                    <a:srgbClr val="000000"/>
                  </a:solidFill>
                </a:uFill>
                <a:latin typeface="Times New Roman"/>
                <a:cs typeface="Times New Roman"/>
              </a:rPr>
              <a:t>Label</a:t>
            </a:r>
            <a:r>
              <a:rPr sz="1600" u="sng" spc="-70" dirty="0">
                <a:uFill>
                  <a:solidFill>
                    <a:srgbClr val="000000"/>
                  </a:solidFill>
                </a:uFill>
                <a:latin typeface="Times New Roman"/>
                <a:cs typeface="Times New Roman"/>
              </a:rPr>
              <a:t> </a:t>
            </a:r>
            <a:r>
              <a:rPr sz="1600" u="sng" spc="-5" dirty="0">
                <a:uFill>
                  <a:solidFill>
                    <a:srgbClr val="000000"/>
                  </a:solidFill>
                </a:uFill>
                <a:latin typeface="Times New Roman"/>
                <a:cs typeface="Times New Roman"/>
              </a:rPr>
              <a:t>declaration:</a:t>
            </a:r>
            <a:endParaRPr sz="1600" dirty="0">
              <a:latin typeface="Times New Roman"/>
              <a:cs typeface="Times New Roman"/>
            </a:endParaRPr>
          </a:p>
        </p:txBody>
      </p:sp>
      <p:sp>
        <p:nvSpPr>
          <p:cNvPr id="8" name="object 5">
            <a:extLst>
              <a:ext uri="{FF2B5EF4-FFF2-40B4-BE49-F238E27FC236}">
                <a16:creationId xmlns:a16="http://schemas.microsoft.com/office/drawing/2014/main" id="{BB37FF90-EC80-ACA1-8D23-60D651E32211}"/>
              </a:ext>
            </a:extLst>
          </p:cNvPr>
          <p:cNvSpPr txBox="1"/>
          <p:nvPr/>
        </p:nvSpPr>
        <p:spPr>
          <a:xfrm>
            <a:off x="3033542" y="3746866"/>
            <a:ext cx="656590" cy="269240"/>
          </a:xfrm>
          <a:prstGeom prst="rect">
            <a:avLst/>
          </a:prstGeom>
        </p:spPr>
        <p:txBody>
          <a:bodyPr vert="horz" wrap="square" lIns="0" tIns="12700" rIns="0" bIns="0" rtlCol="0">
            <a:spAutoFit/>
          </a:bodyPr>
          <a:lstStyle/>
          <a:p>
            <a:pPr marL="12700">
              <a:lnSpc>
                <a:spcPct val="100000"/>
              </a:lnSpc>
              <a:spcBef>
                <a:spcPts val="100"/>
              </a:spcBef>
            </a:pPr>
            <a:r>
              <a:rPr sz="1600" spc="95" dirty="0">
                <a:latin typeface="Arial"/>
                <a:cs typeface="Arial"/>
              </a:rPr>
              <a:t>(</a:t>
            </a:r>
            <a:r>
              <a:rPr sz="1600" i="1" spc="95" dirty="0">
                <a:latin typeface="Times New Roman"/>
                <a:cs typeface="Times New Roman"/>
              </a:rPr>
              <a:t>label</a:t>
            </a:r>
            <a:r>
              <a:rPr sz="1600" spc="95" dirty="0">
                <a:latin typeface="Arial"/>
                <a:cs typeface="Arial"/>
              </a:rPr>
              <a:t>)</a:t>
            </a:r>
            <a:endParaRPr sz="1600">
              <a:latin typeface="Arial"/>
              <a:cs typeface="Arial"/>
            </a:endParaRPr>
          </a:p>
        </p:txBody>
      </p:sp>
      <p:sp>
        <p:nvSpPr>
          <p:cNvPr id="9" name="object 7">
            <a:extLst>
              <a:ext uri="{FF2B5EF4-FFF2-40B4-BE49-F238E27FC236}">
                <a16:creationId xmlns:a16="http://schemas.microsoft.com/office/drawing/2014/main" id="{0A1FE5D4-8846-1032-61C5-FAD7599DD4D9}"/>
              </a:ext>
            </a:extLst>
          </p:cNvPr>
          <p:cNvSpPr txBox="1"/>
          <p:nvPr/>
        </p:nvSpPr>
        <p:spPr>
          <a:xfrm>
            <a:off x="834047" y="4466369"/>
            <a:ext cx="2131060" cy="228268"/>
          </a:xfrm>
          <a:prstGeom prst="rect">
            <a:avLst/>
          </a:prstGeom>
        </p:spPr>
        <p:txBody>
          <a:bodyPr vert="horz" wrap="square" lIns="0" tIns="12700" rIns="0" bIns="0" rtlCol="0">
            <a:spAutoFit/>
          </a:bodyPr>
          <a:lstStyle/>
          <a:p>
            <a:pPr marL="12700">
              <a:lnSpc>
                <a:spcPct val="100000"/>
              </a:lnSpc>
              <a:spcBef>
                <a:spcPts val="100"/>
              </a:spcBef>
            </a:pPr>
            <a:r>
              <a:rPr u="sng" spc="-30" dirty="0">
                <a:uFill>
                  <a:solidFill>
                    <a:srgbClr val="000000"/>
                  </a:solidFill>
                </a:uFill>
                <a:latin typeface="Times New Roman"/>
                <a:cs typeface="Times New Roman"/>
              </a:rPr>
              <a:t>Variable</a:t>
            </a:r>
            <a:r>
              <a:rPr u="sng" spc="-60" dirty="0">
                <a:uFill>
                  <a:solidFill>
                    <a:srgbClr val="000000"/>
                  </a:solidFill>
                </a:uFill>
                <a:latin typeface="Times New Roman"/>
                <a:cs typeface="Times New Roman"/>
              </a:rPr>
              <a:t> </a:t>
            </a:r>
            <a:r>
              <a:rPr u="sng" spc="-5" dirty="0">
                <a:uFill>
                  <a:solidFill>
                    <a:srgbClr val="000000"/>
                  </a:solidFill>
                </a:uFill>
                <a:latin typeface="Times New Roman"/>
                <a:cs typeface="Times New Roman"/>
              </a:rPr>
              <a:t>declaration:</a:t>
            </a:r>
            <a:endParaRPr dirty="0">
              <a:latin typeface="Times New Roman"/>
              <a:cs typeface="Times New Roman"/>
            </a:endParaRPr>
          </a:p>
        </p:txBody>
      </p:sp>
      <p:sp>
        <p:nvSpPr>
          <p:cNvPr id="10" name="object 8">
            <a:extLst>
              <a:ext uri="{FF2B5EF4-FFF2-40B4-BE49-F238E27FC236}">
                <a16:creationId xmlns:a16="http://schemas.microsoft.com/office/drawing/2014/main" id="{18D35FC2-E109-70F2-FC48-E42ADE64250A}"/>
              </a:ext>
            </a:extLst>
          </p:cNvPr>
          <p:cNvSpPr txBox="1"/>
          <p:nvPr/>
        </p:nvSpPr>
        <p:spPr>
          <a:xfrm>
            <a:off x="2859371" y="4466369"/>
            <a:ext cx="1289050" cy="269240"/>
          </a:xfrm>
          <a:prstGeom prst="rect">
            <a:avLst/>
          </a:prstGeom>
        </p:spPr>
        <p:txBody>
          <a:bodyPr vert="horz" wrap="square" lIns="0" tIns="12700" rIns="0" bIns="0" rtlCol="0">
            <a:spAutoFit/>
          </a:bodyPr>
          <a:lstStyle/>
          <a:p>
            <a:pPr marL="12700">
              <a:lnSpc>
                <a:spcPct val="100000"/>
              </a:lnSpc>
              <a:spcBef>
                <a:spcPts val="100"/>
              </a:spcBef>
            </a:pPr>
            <a:r>
              <a:rPr sz="1600" spc="-60" dirty="0">
                <a:latin typeface="Arial"/>
                <a:cs typeface="Arial"/>
              </a:rPr>
              <a:t>@</a:t>
            </a:r>
            <a:r>
              <a:rPr sz="1600" i="1" spc="-60" dirty="0">
                <a:latin typeface="Times New Roman"/>
                <a:cs typeface="Times New Roman"/>
              </a:rPr>
              <a:t>variableName</a:t>
            </a:r>
            <a:endParaRPr sz="1600" dirty="0">
              <a:latin typeface="Times New Roman"/>
              <a:cs typeface="Times New Roman"/>
            </a:endParaRPr>
          </a:p>
        </p:txBody>
      </p:sp>
      <p:graphicFrame>
        <p:nvGraphicFramePr>
          <p:cNvPr id="11" name="Table 10">
            <a:extLst>
              <a:ext uri="{FF2B5EF4-FFF2-40B4-BE49-F238E27FC236}">
                <a16:creationId xmlns:a16="http://schemas.microsoft.com/office/drawing/2014/main" id="{A0C67C08-8DE8-D7C6-B729-E6E33B05FE4B}"/>
              </a:ext>
            </a:extLst>
          </p:cNvPr>
          <p:cNvGraphicFramePr>
            <a:graphicFrameLocks noGrp="1"/>
          </p:cNvGraphicFramePr>
          <p:nvPr/>
        </p:nvGraphicFramePr>
        <p:xfrm>
          <a:off x="3207657" y="1190015"/>
          <a:ext cx="4303488" cy="2331720"/>
        </p:xfrm>
        <a:graphic>
          <a:graphicData uri="http://schemas.openxmlformats.org/drawingml/2006/table">
            <a:tbl>
              <a:tblPr/>
              <a:tblGrid>
                <a:gridCol w="1075872">
                  <a:extLst>
                    <a:ext uri="{9D8B030D-6E8A-4147-A177-3AD203B41FA5}">
                      <a16:colId xmlns:a16="http://schemas.microsoft.com/office/drawing/2014/main" val="399815153"/>
                    </a:ext>
                  </a:extLst>
                </a:gridCol>
                <a:gridCol w="1075872">
                  <a:extLst>
                    <a:ext uri="{9D8B030D-6E8A-4147-A177-3AD203B41FA5}">
                      <a16:colId xmlns:a16="http://schemas.microsoft.com/office/drawing/2014/main" val="864345330"/>
                    </a:ext>
                  </a:extLst>
                </a:gridCol>
                <a:gridCol w="1075872">
                  <a:extLst>
                    <a:ext uri="{9D8B030D-6E8A-4147-A177-3AD203B41FA5}">
                      <a16:colId xmlns:a16="http://schemas.microsoft.com/office/drawing/2014/main" val="1897632431"/>
                    </a:ext>
                  </a:extLst>
                </a:gridCol>
                <a:gridCol w="1075872">
                  <a:extLst>
                    <a:ext uri="{9D8B030D-6E8A-4147-A177-3AD203B41FA5}">
                      <a16:colId xmlns:a16="http://schemas.microsoft.com/office/drawing/2014/main" val="2561927016"/>
                    </a:ext>
                  </a:extLst>
                </a:gridCol>
              </a:tblGrid>
              <a:tr h="262644">
                <a:tc>
                  <a:txBody>
                    <a:bodyPr/>
                    <a:lstStyle/>
                    <a:p>
                      <a:pPr algn="l" fontAlgn="ctr"/>
                      <a:r>
                        <a:rPr lang="en-IN" sz="1100" b="1" dirty="0">
                          <a:effectLst/>
                        </a:rPr>
                        <a:t>Symbol</a:t>
                      </a:r>
                    </a:p>
                  </a:txBody>
                  <a:tcPr marL="60960" marR="60960" marT="60960" marB="7620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l" fontAlgn="ctr"/>
                      <a:r>
                        <a:rPr lang="en-IN" sz="1100" b="1">
                          <a:effectLst/>
                        </a:rPr>
                        <a:t>Value</a:t>
                      </a:r>
                    </a:p>
                  </a:txBody>
                  <a:tcPr marL="60960" marR="60960" marT="60960" marB="7620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l" fontAlgn="ctr"/>
                      <a:r>
                        <a:rPr lang="en-IN" sz="1100" b="1">
                          <a:effectLst/>
                        </a:rPr>
                        <a:t>Symbol</a:t>
                      </a:r>
                    </a:p>
                  </a:txBody>
                  <a:tcPr marL="60960" marR="60960" marT="60960" marB="7620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l" fontAlgn="ctr"/>
                      <a:r>
                        <a:rPr lang="en-IN" sz="1100" b="1">
                          <a:effectLst/>
                        </a:rPr>
                        <a:t>Value</a:t>
                      </a:r>
                    </a:p>
                  </a:txBody>
                  <a:tcPr marL="60960" marR="60960" marT="60960" marB="7620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312892165"/>
                  </a:ext>
                </a:extLst>
              </a:tr>
              <a:tr h="251225">
                <a:tc>
                  <a:txBody>
                    <a:bodyPr/>
                    <a:lstStyle/>
                    <a:p>
                      <a:pPr algn="l" fontAlgn="ctr"/>
                      <a:r>
                        <a:rPr lang="en-IN" sz="1100" b="0" dirty="0">
                          <a:effectLst/>
                        </a:rPr>
                        <a:t>R0</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l" fontAlgn="ctr"/>
                      <a:r>
                        <a:rPr lang="en-IN" sz="1100" b="0">
                          <a:effectLst/>
                        </a:rPr>
                        <a:t>0</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l" fontAlgn="ctr"/>
                      <a:r>
                        <a:rPr lang="en-IN" sz="1100" b="0">
                          <a:effectLst/>
                        </a:rPr>
                        <a:t>SP</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l" fontAlgn="ctr"/>
                      <a:r>
                        <a:rPr lang="en-IN" sz="1100" b="0">
                          <a:effectLst/>
                        </a:rPr>
                        <a:t>0</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13090746"/>
                  </a:ext>
                </a:extLst>
              </a:tr>
              <a:tr h="251225">
                <a:tc>
                  <a:txBody>
                    <a:bodyPr/>
                    <a:lstStyle/>
                    <a:p>
                      <a:pPr algn="l" fontAlgn="ctr"/>
                      <a:r>
                        <a:rPr lang="en-IN" sz="1100" b="0" dirty="0">
                          <a:effectLst/>
                        </a:rPr>
                        <a:t>R1</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l" fontAlgn="ctr"/>
                      <a:r>
                        <a:rPr lang="en-IN" sz="1100" b="0">
                          <a:effectLst/>
                        </a:rPr>
                        <a:t>1</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l" fontAlgn="ctr"/>
                      <a:r>
                        <a:rPr lang="en-IN" sz="1100" b="0">
                          <a:effectLst/>
                        </a:rPr>
                        <a:t>LCL</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l" fontAlgn="ctr"/>
                      <a:r>
                        <a:rPr lang="en-IN" sz="1100" b="0">
                          <a:effectLst/>
                        </a:rPr>
                        <a:t>1</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195813367"/>
                  </a:ext>
                </a:extLst>
              </a:tr>
              <a:tr h="251225">
                <a:tc>
                  <a:txBody>
                    <a:bodyPr/>
                    <a:lstStyle/>
                    <a:p>
                      <a:pPr algn="l" fontAlgn="ctr"/>
                      <a:r>
                        <a:rPr lang="en-IN" sz="1100" b="0" dirty="0">
                          <a:effectLst/>
                        </a:rPr>
                        <a:t>R2</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l" fontAlgn="ctr"/>
                      <a:r>
                        <a:rPr lang="en-IN" sz="1100" b="0">
                          <a:effectLst/>
                        </a:rPr>
                        <a:t>2</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l" fontAlgn="ctr"/>
                      <a:r>
                        <a:rPr lang="en-IN" sz="1100" b="0">
                          <a:effectLst/>
                        </a:rPr>
                        <a:t>ARG</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l" fontAlgn="ctr"/>
                      <a:r>
                        <a:rPr lang="en-IN" sz="1100" b="0" dirty="0">
                          <a:effectLst/>
                        </a:rPr>
                        <a:t>2</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943300407"/>
                  </a:ext>
                </a:extLst>
              </a:tr>
              <a:tr h="251225">
                <a:tc>
                  <a:txBody>
                    <a:bodyPr/>
                    <a:lstStyle/>
                    <a:p>
                      <a:pPr algn="l" fontAlgn="ctr"/>
                      <a:r>
                        <a:rPr lang="en-IN" sz="1100" b="0" dirty="0">
                          <a:effectLst/>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l" fontAlgn="ctr"/>
                      <a:r>
                        <a:rPr lang="en-IN" sz="1100" b="0" dirty="0">
                          <a:effectLst/>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l" fontAlgn="ctr"/>
                      <a:r>
                        <a:rPr lang="en-IN" sz="1100" b="0" dirty="0">
                          <a:effectLst/>
                        </a:rPr>
                        <a:t>THIS</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l" fontAlgn="ctr"/>
                      <a:r>
                        <a:rPr lang="en-IN" sz="1100" b="0">
                          <a:effectLst/>
                        </a:rPr>
                        <a:t>3</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280170867"/>
                  </a:ext>
                </a:extLst>
              </a:tr>
              <a:tr h="251225">
                <a:tc>
                  <a:txBody>
                    <a:bodyPr/>
                    <a:lstStyle/>
                    <a:p>
                      <a:pPr algn="l" fontAlgn="ctr"/>
                      <a:r>
                        <a:rPr lang="en-IN" sz="1100" b="0">
                          <a:effectLst/>
                        </a:rPr>
                        <a:t>R15</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l" fontAlgn="ctr"/>
                      <a:r>
                        <a:rPr lang="en-IN" sz="1100" b="0" dirty="0">
                          <a:effectLst/>
                        </a:rPr>
                        <a:t>15</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l" fontAlgn="ctr"/>
                      <a:r>
                        <a:rPr lang="en-IN" sz="1100" b="0">
                          <a:effectLst/>
                        </a:rPr>
                        <a:t>THAT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l" fontAlgn="ctr"/>
                      <a:r>
                        <a:rPr lang="en-IN" sz="1100" b="0">
                          <a:effectLst/>
                        </a:rPr>
                        <a:t>4</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790526288"/>
                  </a:ext>
                </a:extLst>
              </a:tr>
              <a:tr h="251225">
                <a:tc>
                  <a:txBody>
                    <a:bodyPr/>
                    <a:lstStyle/>
                    <a:p>
                      <a:pPr algn="l" fontAlgn="ctr"/>
                      <a:r>
                        <a:rPr lang="en-IN" sz="1100" b="0">
                          <a:effectLst/>
                        </a:rPr>
                        <a:t>SCREEN</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l" fontAlgn="ctr"/>
                      <a:r>
                        <a:rPr lang="en-IN" sz="1100" b="0">
                          <a:effectLst/>
                        </a:rPr>
                        <a:t>16384</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l" fontAlgn="ctr"/>
                      <a:endParaRPr lang="en-IN" sz="1100" b="0">
                        <a:effectLst/>
                      </a:endParaRP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l" fontAlgn="ctr"/>
                      <a:endParaRPr lang="en-IN" sz="1100" b="0">
                        <a:effectLst/>
                      </a:endParaRP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970980167"/>
                  </a:ext>
                </a:extLst>
              </a:tr>
              <a:tr h="251225">
                <a:tc>
                  <a:txBody>
                    <a:bodyPr/>
                    <a:lstStyle/>
                    <a:p>
                      <a:pPr algn="l" fontAlgn="ctr"/>
                      <a:r>
                        <a:rPr lang="en-IN" sz="1100" b="0">
                          <a:effectLst/>
                        </a:rPr>
                        <a:t>KBD</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l" fontAlgn="ctr"/>
                      <a:r>
                        <a:rPr lang="en-IN" sz="1100" b="0" dirty="0">
                          <a:effectLst/>
                        </a:rPr>
                        <a:t>24576</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l" fontAlgn="ctr"/>
                      <a:endParaRPr lang="en-IN" sz="1100" b="0" dirty="0">
                        <a:effectLst/>
                      </a:endParaRP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l" fontAlgn="ctr"/>
                      <a:endParaRPr lang="en-IN" sz="1100" b="0" dirty="0">
                        <a:effectLst/>
                      </a:endParaRP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222322861"/>
                  </a:ext>
                </a:extLst>
              </a:tr>
            </a:tbl>
          </a:graphicData>
        </a:graphic>
      </p:graphicFrame>
    </p:spTree>
    <p:extLst>
      <p:ext uri="{BB962C8B-B14F-4D97-AF65-F5344CB8AC3E}">
        <p14:creationId xmlns:p14="http://schemas.microsoft.com/office/powerpoint/2010/main" val="33155721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24228-B2D8-F681-887A-2DCCABDC7463}"/>
              </a:ext>
            </a:extLst>
          </p:cNvPr>
          <p:cNvSpPr>
            <a:spLocks noGrp="1"/>
          </p:cNvSpPr>
          <p:nvPr>
            <p:ph type="title"/>
          </p:nvPr>
        </p:nvSpPr>
        <p:spPr>
          <a:noFill/>
          <a:ln>
            <a:noFill/>
          </a:ln>
        </p:spPr>
        <p:txBody>
          <a:bodyPr spcFirstLastPara="1" wrap="square" lIns="91425" tIns="91425" rIns="91425" bIns="91425" anchor="t" anchorCtr="0">
            <a:noAutofit/>
          </a:bodyPr>
          <a:lstStyle/>
          <a:p>
            <a:pPr algn="ctr"/>
            <a:r>
              <a:rPr lang="en-US" sz="2800" dirty="0">
                <a:solidFill>
                  <a:schemeClr val="accent1">
                    <a:lumMod val="75000"/>
                  </a:schemeClr>
                </a:solidFill>
                <a:latin typeface="Trebuchet MS" panose="020B0603020202020204" pitchFamily="34" charset="0"/>
              </a:rPr>
              <a:t>Assembler.PY</a:t>
            </a:r>
            <a:endParaRPr lang="en-IN" sz="2800" dirty="0">
              <a:solidFill>
                <a:schemeClr val="accent1">
                  <a:lumMod val="75000"/>
                </a:schemeClr>
              </a:solidFill>
              <a:latin typeface="Trebuchet MS" panose="020B0603020202020204" pitchFamily="34" charset="0"/>
            </a:endParaRPr>
          </a:p>
        </p:txBody>
      </p:sp>
      <p:pic>
        <p:nvPicPr>
          <p:cNvPr id="4" name="Picture 3">
            <a:extLst>
              <a:ext uri="{FF2B5EF4-FFF2-40B4-BE49-F238E27FC236}">
                <a16:creationId xmlns:a16="http://schemas.microsoft.com/office/drawing/2014/main" id="{FC5C45A0-1647-A760-0C73-8AC3312AE86B}"/>
              </a:ext>
            </a:extLst>
          </p:cNvPr>
          <p:cNvPicPr>
            <a:picLocks noChangeAspect="1"/>
          </p:cNvPicPr>
          <p:nvPr/>
        </p:nvPicPr>
        <p:blipFill>
          <a:blip r:embed="rId2"/>
          <a:stretch>
            <a:fillRect/>
          </a:stretch>
        </p:blipFill>
        <p:spPr>
          <a:xfrm>
            <a:off x="77972" y="916370"/>
            <a:ext cx="5974877" cy="4193669"/>
          </a:xfrm>
          <a:prstGeom prst="rect">
            <a:avLst/>
          </a:prstGeom>
        </p:spPr>
      </p:pic>
      <p:sp>
        <p:nvSpPr>
          <p:cNvPr id="7" name="Rectangle: Rounded Corners 6">
            <a:extLst>
              <a:ext uri="{FF2B5EF4-FFF2-40B4-BE49-F238E27FC236}">
                <a16:creationId xmlns:a16="http://schemas.microsoft.com/office/drawing/2014/main" id="{C7FE2491-AC1D-04C7-8B1C-F70570C579A9}"/>
              </a:ext>
            </a:extLst>
          </p:cNvPr>
          <p:cNvSpPr/>
          <p:nvPr/>
        </p:nvSpPr>
        <p:spPr>
          <a:xfrm>
            <a:off x="5667155" y="1241353"/>
            <a:ext cx="3165170" cy="3409505"/>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a:p>
            <a:endParaRPr lang="en-US" dirty="0"/>
          </a:p>
          <a:p>
            <a:endParaRPr lang="en-US" dirty="0"/>
          </a:p>
          <a:p>
            <a:endParaRPr lang="en-US" dirty="0"/>
          </a:p>
          <a:p>
            <a:endParaRPr lang="en-US" dirty="0"/>
          </a:p>
          <a:p>
            <a:endParaRPr lang="en-US" dirty="0"/>
          </a:p>
          <a:p>
            <a:endParaRPr lang="en-US" dirty="0"/>
          </a:p>
          <a:p>
            <a:endParaRPr lang="en-US" i="0" dirty="0">
              <a:solidFill>
                <a:schemeClr val="tx1"/>
              </a:solidFill>
              <a:effectLst/>
              <a:latin typeface="Arial" panose="020B0604020202020204" pitchFamily="34" charset="0"/>
              <a:cs typeface="Arial" panose="020B0604020202020204" pitchFamily="34" charset="0"/>
            </a:endParaRPr>
          </a:p>
          <a:p>
            <a:endParaRPr lang="en-US" dirty="0">
              <a:solidFill>
                <a:schemeClr val="tx1"/>
              </a:solidFill>
              <a:latin typeface="Arial" panose="020B0604020202020204" pitchFamily="34" charset="0"/>
              <a:cs typeface="Arial" panose="020B0604020202020204" pitchFamily="34" charset="0"/>
            </a:endParaRPr>
          </a:p>
          <a:p>
            <a:endParaRPr lang="en-US" dirty="0">
              <a:solidFill>
                <a:schemeClr val="tx1"/>
              </a:solidFill>
              <a:latin typeface="Avenir Next LT Pro" panose="020B0504020202020204" pitchFamily="34" charset="0"/>
            </a:endParaRPr>
          </a:p>
          <a:p>
            <a:r>
              <a:rPr lang="en-US" dirty="0">
                <a:solidFill>
                  <a:schemeClr val="tx1"/>
                </a:solidFill>
                <a:latin typeface="Avenir Next LT Pro" panose="020B0504020202020204" pitchFamily="34" charset="0"/>
              </a:rPr>
              <a:t>A regular expression specifies a set of strings that matches it . </a:t>
            </a:r>
          </a:p>
          <a:p>
            <a:endParaRPr lang="en-US" dirty="0">
              <a:solidFill>
                <a:schemeClr val="tx1"/>
              </a:solidFill>
              <a:latin typeface="Verdana" panose="020B0604030504040204" pitchFamily="34" charset="0"/>
              <a:ea typeface="Verdana" panose="020B0604030504040204" pitchFamily="34" charset="0"/>
              <a:cs typeface="Arial" panose="020B0604020202020204" pitchFamily="34" charset="0"/>
            </a:endParaRPr>
          </a:p>
          <a:p>
            <a:r>
              <a:rPr lang="en-US" dirty="0">
                <a:solidFill>
                  <a:schemeClr val="tx1"/>
                </a:solidFill>
                <a:latin typeface="Avenir Next LT Pro" panose="020B0504020202020204" pitchFamily="34" charset="0"/>
              </a:rPr>
              <a:t>Later we created some constructers(def__</a:t>
            </a:r>
            <a:r>
              <a:rPr lang="en-US" dirty="0" err="1">
                <a:solidFill>
                  <a:schemeClr val="tx1"/>
                </a:solidFill>
                <a:latin typeface="Avenir Next LT Pro" panose="020B0504020202020204" pitchFamily="34" charset="0"/>
              </a:rPr>
              <a:t>init</a:t>
            </a:r>
            <a:r>
              <a:rPr lang="en-US" dirty="0">
                <a:solidFill>
                  <a:schemeClr val="tx1"/>
                </a:solidFill>
                <a:latin typeface="Avenir Next LT Pro" panose="020B0504020202020204" pitchFamily="34" charset="0"/>
              </a:rPr>
              <a:t>__(self),</a:t>
            </a:r>
            <a:r>
              <a:rPr lang="en-US" dirty="0" err="1">
                <a:solidFill>
                  <a:schemeClr val="tx1"/>
                </a:solidFill>
                <a:latin typeface="Avenir Next LT Pro" panose="020B0504020202020204" pitchFamily="34" charset="0"/>
              </a:rPr>
              <a:t>cmd_from_num</a:t>
            </a:r>
            <a:r>
              <a:rPr lang="en-US" dirty="0">
                <a:solidFill>
                  <a:schemeClr val="tx1"/>
                </a:solidFill>
                <a:latin typeface="Avenir Next LT Pro" panose="020B0504020202020204" pitchFamily="34" charset="0"/>
              </a:rPr>
              <a:t>,…) these constructer basically contains objects, and the function of this object if call the </a:t>
            </a:r>
            <a:r>
              <a:rPr lang="en-US" dirty="0" err="1">
                <a:solidFill>
                  <a:schemeClr val="tx1"/>
                </a:solidFill>
                <a:latin typeface="Avenir Next LT Pro" panose="020B0504020202020204" pitchFamily="34" charset="0"/>
              </a:rPr>
              <a:t>function,in</a:t>
            </a:r>
            <a:r>
              <a:rPr lang="en-US" dirty="0">
                <a:solidFill>
                  <a:schemeClr val="tx1"/>
                </a:solidFill>
                <a:latin typeface="Avenir Next LT Pro" panose="020B0504020202020204" pitchFamily="34" charset="0"/>
              </a:rPr>
              <a:t> the first constructor it reads different types of symbols and convert them into the binary code</a:t>
            </a:r>
          </a:p>
          <a:p>
            <a:endParaRPr lang="en-US" b="1" i="0" dirty="0">
              <a:solidFill>
                <a:schemeClr val="tx1"/>
              </a:solidFill>
              <a:effectLst/>
              <a:latin typeface="arial" panose="020B0604020202020204" pitchFamily="34" charset="0"/>
            </a:endParaRPr>
          </a:p>
          <a:p>
            <a:endParaRPr lang="en-US" b="1" dirty="0">
              <a:solidFill>
                <a:schemeClr val="tx1"/>
              </a:solidFill>
              <a:latin typeface="arial" panose="020B0604020202020204" pitchFamily="34" charset="0"/>
            </a:endParaRPr>
          </a:p>
          <a:p>
            <a:endParaRPr lang="en-US" b="1" i="0" dirty="0">
              <a:solidFill>
                <a:schemeClr val="tx1"/>
              </a:solidFill>
              <a:effectLst/>
              <a:latin typeface="arial" panose="020B0604020202020204" pitchFamily="34" charset="0"/>
            </a:endParaRPr>
          </a:p>
          <a:p>
            <a:endParaRPr lang="en-US" b="1" dirty="0">
              <a:solidFill>
                <a:schemeClr val="tx1"/>
              </a:solidFill>
              <a:latin typeface="arial" panose="020B0604020202020204" pitchFamily="34" charset="0"/>
            </a:endParaRPr>
          </a:p>
          <a:p>
            <a:endParaRPr lang="en-US" b="1" i="0" dirty="0">
              <a:solidFill>
                <a:schemeClr val="tx1"/>
              </a:solidFill>
              <a:effectLst/>
              <a:latin typeface="arial" panose="020B0604020202020204" pitchFamily="34" charset="0"/>
            </a:endParaRPr>
          </a:p>
          <a:p>
            <a:endParaRPr lang="en-US" b="1" dirty="0">
              <a:solidFill>
                <a:schemeClr val="tx1"/>
              </a:solidFill>
              <a:latin typeface="arial" panose="020B0604020202020204" pitchFamily="34" charset="0"/>
            </a:endParaRPr>
          </a:p>
          <a:p>
            <a:endParaRPr lang="en-US" b="1" i="0" dirty="0">
              <a:solidFill>
                <a:schemeClr val="tx1"/>
              </a:solidFill>
              <a:effectLst/>
              <a:latin typeface="arial" panose="020B0604020202020204" pitchFamily="34" charset="0"/>
            </a:endParaRPr>
          </a:p>
          <a:p>
            <a:endParaRPr lang="en-US" b="1" dirty="0">
              <a:solidFill>
                <a:schemeClr val="tx1"/>
              </a:solidFill>
              <a:latin typeface="arial" panose="020B0604020202020204" pitchFamily="34" charset="0"/>
            </a:endParaRPr>
          </a:p>
          <a:p>
            <a:endParaRPr lang="en-US" b="1" i="0" dirty="0">
              <a:solidFill>
                <a:schemeClr val="tx1"/>
              </a:solidFill>
              <a:effectLst/>
              <a:latin typeface="arial" panose="020B0604020202020204" pitchFamily="34" charset="0"/>
            </a:endParaRPr>
          </a:p>
          <a:p>
            <a:endParaRPr lang="en-US" b="1" dirty="0">
              <a:solidFill>
                <a:schemeClr val="tx1"/>
              </a:solidFill>
              <a:latin typeface="arial" panose="020B0604020202020204" pitchFamily="34" charset="0"/>
            </a:endParaRPr>
          </a:p>
        </p:txBody>
      </p:sp>
    </p:spTree>
    <p:extLst>
      <p:ext uri="{BB962C8B-B14F-4D97-AF65-F5344CB8AC3E}">
        <p14:creationId xmlns:p14="http://schemas.microsoft.com/office/powerpoint/2010/main" val="5081537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8900B0-1907-F5F5-E279-AD85762E050B}"/>
              </a:ext>
            </a:extLst>
          </p:cNvPr>
          <p:cNvPicPr>
            <a:picLocks noChangeAspect="1"/>
          </p:cNvPicPr>
          <p:nvPr/>
        </p:nvPicPr>
        <p:blipFill>
          <a:blip r:embed="rId2"/>
          <a:stretch>
            <a:fillRect/>
          </a:stretch>
        </p:blipFill>
        <p:spPr>
          <a:xfrm>
            <a:off x="105974" y="90832"/>
            <a:ext cx="6743006" cy="4961835"/>
          </a:xfrm>
          <a:prstGeom prst="rect">
            <a:avLst/>
          </a:prstGeom>
        </p:spPr>
      </p:pic>
      <p:sp>
        <p:nvSpPr>
          <p:cNvPr id="6" name="Rectangle: Rounded Corners 5">
            <a:extLst>
              <a:ext uri="{FF2B5EF4-FFF2-40B4-BE49-F238E27FC236}">
                <a16:creationId xmlns:a16="http://schemas.microsoft.com/office/drawing/2014/main" id="{520F82FB-0472-1201-19D4-88151A8A8BE8}"/>
              </a:ext>
            </a:extLst>
          </p:cNvPr>
          <p:cNvSpPr/>
          <p:nvPr/>
        </p:nvSpPr>
        <p:spPr>
          <a:xfrm>
            <a:off x="5975498" y="998131"/>
            <a:ext cx="2920409" cy="3113125"/>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solidFill>
                <a:schemeClr val="tx1"/>
              </a:solidFill>
              <a:latin typeface="Arial" panose="020B0604020202020204" pitchFamily="34" charset="0"/>
              <a:cs typeface="Arial" panose="020B0604020202020204" pitchFamily="34" charset="0"/>
            </a:endParaRPr>
          </a:p>
          <a:p>
            <a:endParaRPr lang="en-US" dirty="0">
              <a:solidFill>
                <a:schemeClr val="tx1"/>
              </a:solidFill>
              <a:latin typeface="Arial" panose="020B0604020202020204" pitchFamily="34" charset="0"/>
              <a:cs typeface="Arial" panose="020B0604020202020204" pitchFamily="34" charset="0"/>
            </a:endParaRPr>
          </a:p>
          <a:p>
            <a:endParaRPr lang="en-US" dirty="0">
              <a:solidFill>
                <a:schemeClr val="tx1"/>
              </a:solidFill>
              <a:latin typeface="Arial" panose="020B0604020202020204" pitchFamily="34" charset="0"/>
              <a:cs typeface="Arial" panose="020B0604020202020204" pitchFamily="34" charset="0"/>
            </a:endParaRPr>
          </a:p>
          <a:p>
            <a:endParaRPr lang="en-US" dirty="0">
              <a:solidFill>
                <a:schemeClr val="tx1"/>
              </a:solidFill>
              <a:latin typeface="Arial" panose="020B0604020202020204" pitchFamily="34" charset="0"/>
              <a:cs typeface="Arial" panose="020B0604020202020204" pitchFamily="34" charset="0"/>
            </a:endParaRPr>
          </a:p>
          <a:p>
            <a:r>
              <a:rPr lang="en-US" dirty="0">
                <a:solidFill>
                  <a:schemeClr val="tx1"/>
                </a:solidFill>
                <a:latin typeface="Verdana" panose="020B0604030504040204" pitchFamily="34" charset="0"/>
                <a:ea typeface="Verdana" panose="020B0604030504040204" pitchFamily="34" charset="0"/>
                <a:cs typeface="Arial" panose="020B0604020202020204" pitchFamily="34" charset="0"/>
              </a:rPr>
              <a:t>Here, we just created another two constructors namely </a:t>
            </a:r>
            <a:r>
              <a:rPr lang="en-US" dirty="0" err="1">
                <a:solidFill>
                  <a:schemeClr val="tx1"/>
                </a:solidFill>
                <a:latin typeface="Verdana" panose="020B0604030504040204" pitchFamily="34" charset="0"/>
                <a:ea typeface="Verdana" panose="020B0604030504040204" pitchFamily="34" charset="0"/>
                <a:cs typeface="Arial" panose="020B0604020202020204" pitchFamily="34" charset="0"/>
              </a:rPr>
              <a:t>hadle_a_expr</a:t>
            </a:r>
            <a:r>
              <a:rPr lang="en-US" dirty="0">
                <a:solidFill>
                  <a:schemeClr val="tx1"/>
                </a:solidFill>
                <a:latin typeface="Verdana" panose="020B0604030504040204" pitchFamily="34" charset="0"/>
                <a:ea typeface="Verdana" panose="020B0604030504040204" pitchFamily="34" charset="0"/>
                <a:cs typeface="Arial" panose="020B0604020202020204" pitchFamily="34" charset="0"/>
              </a:rPr>
              <a:t> used for handling different variables, Next we used the constructor </a:t>
            </a:r>
            <a:r>
              <a:rPr lang="en-US" dirty="0" err="1">
                <a:solidFill>
                  <a:schemeClr val="tx1"/>
                </a:solidFill>
                <a:latin typeface="Verdana" panose="020B0604030504040204" pitchFamily="34" charset="0"/>
                <a:ea typeface="Verdana" panose="020B0604030504040204" pitchFamily="34" charset="0"/>
                <a:cs typeface="Arial" panose="020B0604020202020204" pitchFamily="34" charset="0"/>
              </a:rPr>
              <a:t>segment_c_expr</a:t>
            </a:r>
            <a:r>
              <a:rPr lang="en-US" dirty="0">
                <a:solidFill>
                  <a:schemeClr val="tx1"/>
                </a:solidFill>
                <a:latin typeface="Verdana" panose="020B0604030504040204" pitchFamily="34" charset="0"/>
                <a:ea typeface="Verdana" panose="020B0604030504040204" pitchFamily="34" charset="0"/>
                <a:cs typeface="Arial" panose="020B0604020202020204" pitchFamily="34" charset="0"/>
              </a:rPr>
              <a:t> for using different symbols</a:t>
            </a:r>
            <a:r>
              <a:rPr lang="en-US" i="0" dirty="0">
                <a:solidFill>
                  <a:schemeClr val="tx1"/>
                </a:solidFill>
                <a:effectLst/>
                <a:latin typeface="Verdana" panose="020B0604030504040204" pitchFamily="34" charset="0"/>
                <a:ea typeface="Verdana" panose="020B0604030504040204" pitchFamily="34" charset="0"/>
                <a:cs typeface="Arial" panose="020B0604020202020204" pitchFamily="34" charset="0"/>
              </a:rPr>
              <a:t> and self is used to for accessing the different instance of the variables with in the class itself.</a:t>
            </a:r>
          </a:p>
          <a:p>
            <a:r>
              <a:rPr lang="en-US" i="0" dirty="0">
                <a:solidFill>
                  <a:schemeClr val="tx1"/>
                </a:solidFill>
                <a:effectLst/>
                <a:latin typeface="Verdana" panose="020B0604030504040204" pitchFamily="34" charset="0"/>
                <a:ea typeface="Verdana" panose="020B0604030504040204" pitchFamily="34" charset="0"/>
                <a:cs typeface="Arial" panose="020B0604020202020204" pitchFamily="34" charset="0"/>
              </a:rPr>
              <a:t> </a:t>
            </a:r>
            <a:endParaRPr lang="en-US" dirty="0">
              <a:solidFill>
                <a:schemeClr val="tx1"/>
              </a:solidFill>
              <a:latin typeface="Verdana" panose="020B0604030504040204" pitchFamily="34" charset="0"/>
              <a:ea typeface="Verdana" panose="020B0604030504040204" pitchFamily="34" charset="0"/>
              <a:cs typeface="Arial" panose="020B0604020202020204" pitchFamily="34" charset="0"/>
            </a:endParaRPr>
          </a:p>
          <a:p>
            <a:endParaRPr lang="en-US" b="1" i="0" dirty="0">
              <a:solidFill>
                <a:schemeClr val="tx1"/>
              </a:solidFill>
              <a:effectLst/>
              <a:latin typeface="arial" panose="020B0604020202020204" pitchFamily="34" charset="0"/>
            </a:endParaRPr>
          </a:p>
          <a:p>
            <a:endParaRPr lang="en-US" b="1" dirty="0">
              <a:solidFill>
                <a:schemeClr val="tx1"/>
              </a:solidFill>
              <a:latin typeface="arial" panose="020B0604020202020204" pitchFamily="34" charset="0"/>
            </a:endParaRPr>
          </a:p>
          <a:p>
            <a:endParaRPr lang="en-US" b="1" i="0" dirty="0">
              <a:solidFill>
                <a:schemeClr val="tx1"/>
              </a:solidFill>
              <a:effectLst/>
              <a:latin typeface="arial" panose="020B0604020202020204" pitchFamily="34" charset="0"/>
            </a:endParaRPr>
          </a:p>
          <a:p>
            <a:endParaRPr lang="en-US" b="1" dirty="0">
              <a:solidFill>
                <a:schemeClr val="tx1"/>
              </a:solidFill>
              <a:latin typeface="arial" panose="020B0604020202020204" pitchFamily="34" charset="0"/>
            </a:endParaRPr>
          </a:p>
          <a:p>
            <a:endParaRPr lang="en-US" b="1" i="0" dirty="0">
              <a:solidFill>
                <a:schemeClr val="tx1"/>
              </a:solidFill>
              <a:effectLst/>
              <a:latin typeface="arial" panose="020B0604020202020204" pitchFamily="34" charset="0"/>
            </a:endParaRPr>
          </a:p>
          <a:p>
            <a:endParaRPr lang="en-US" b="1" dirty="0">
              <a:solidFill>
                <a:schemeClr val="tx1"/>
              </a:solidFill>
              <a:latin typeface="arial" panose="020B0604020202020204" pitchFamily="34" charset="0"/>
            </a:endParaRPr>
          </a:p>
          <a:p>
            <a:endParaRPr lang="en-US" b="1" i="0" dirty="0">
              <a:solidFill>
                <a:schemeClr val="tx1"/>
              </a:solidFill>
              <a:effectLst/>
              <a:latin typeface="arial" panose="020B0604020202020204" pitchFamily="34" charset="0"/>
            </a:endParaRPr>
          </a:p>
          <a:p>
            <a:endParaRPr lang="en-US" b="1" dirty="0">
              <a:solidFill>
                <a:schemeClr val="tx1"/>
              </a:solidFill>
              <a:latin typeface="arial" panose="020B0604020202020204" pitchFamily="34" charset="0"/>
            </a:endParaRPr>
          </a:p>
          <a:p>
            <a:endParaRPr lang="en-US" b="1" i="0" dirty="0">
              <a:solidFill>
                <a:schemeClr val="tx1"/>
              </a:solidFill>
              <a:effectLst/>
              <a:latin typeface="arial" panose="020B0604020202020204" pitchFamily="34" charset="0"/>
            </a:endParaRPr>
          </a:p>
          <a:p>
            <a:endParaRPr lang="en-US" b="1" dirty="0">
              <a:solidFill>
                <a:schemeClr val="tx1"/>
              </a:solidFill>
              <a:latin typeface="arial" panose="020B0604020202020204" pitchFamily="34" charset="0"/>
            </a:endParaRPr>
          </a:p>
        </p:txBody>
      </p:sp>
    </p:spTree>
    <p:extLst>
      <p:ext uri="{BB962C8B-B14F-4D97-AF65-F5344CB8AC3E}">
        <p14:creationId xmlns:p14="http://schemas.microsoft.com/office/powerpoint/2010/main" val="1836049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244298-AD86-E6B4-41D6-3DADA4DFF1AE}"/>
              </a:ext>
            </a:extLst>
          </p:cNvPr>
          <p:cNvPicPr>
            <a:picLocks noChangeAspect="1"/>
          </p:cNvPicPr>
          <p:nvPr/>
        </p:nvPicPr>
        <p:blipFill>
          <a:blip r:embed="rId2"/>
          <a:stretch>
            <a:fillRect/>
          </a:stretch>
        </p:blipFill>
        <p:spPr>
          <a:xfrm>
            <a:off x="166992" y="112775"/>
            <a:ext cx="5919969" cy="4917950"/>
          </a:xfrm>
          <a:prstGeom prst="rect">
            <a:avLst/>
          </a:prstGeom>
        </p:spPr>
      </p:pic>
      <p:sp>
        <p:nvSpPr>
          <p:cNvPr id="6" name="Rectangle: Rounded Corners 5">
            <a:extLst>
              <a:ext uri="{FF2B5EF4-FFF2-40B4-BE49-F238E27FC236}">
                <a16:creationId xmlns:a16="http://schemas.microsoft.com/office/drawing/2014/main" id="{18C2AB6F-FF05-AA70-5EC6-442A1F953747}"/>
              </a:ext>
            </a:extLst>
          </p:cNvPr>
          <p:cNvSpPr/>
          <p:nvPr/>
        </p:nvSpPr>
        <p:spPr>
          <a:xfrm>
            <a:off x="5429693" y="843518"/>
            <a:ext cx="3381154" cy="361606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a:p>
            <a:endParaRPr lang="en-US" dirty="0"/>
          </a:p>
          <a:p>
            <a:endParaRPr lang="en-US" dirty="0"/>
          </a:p>
          <a:p>
            <a:endParaRPr lang="en-US" dirty="0"/>
          </a:p>
          <a:p>
            <a:endParaRPr lang="en-US" dirty="0"/>
          </a:p>
          <a:p>
            <a:endParaRPr lang="en-US" dirty="0"/>
          </a:p>
          <a:p>
            <a:endParaRPr lang="en-US" dirty="0"/>
          </a:p>
          <a:p>
            <a:endParaRPr lang="en-US" i="0" dirty="0">
              <a:solidFill>
                <a:schemeClr val="tx1"/>
              </a:solidFill>
              <a:effectLst/>
              <a:latin typeface="Arial" panose="020B0604020202020204" pitchFamily="34" charset="0"/>
              <a:cs typeface="Arial" panose="020B0604020202020204" pitchFamily="34" charset="0"/>
            </a:endParaRPr>
          </a:p>
          <a:p>
            <a:r>
              <a:rPr lang="en-US" i="0" dirty="0">
                <a:solidFill>
                  <a:schemeClr val="tx1"/>
                </a:solidFill>
                <a:effectLst/>
                <a:latin typeface="Verdana" panose="020B0604030504040204" pitchFamily="34" charset="0"/>
                <a:ea typeface="Verdana" panose="020B0604030504040204" pitchFamily="34" charset="0"/>
                <a:cs typeface="Arial" panose="020B0604020202020204" pitchFamily="34" charset="0"/>
              </a:rPr>
              <a:t>As we know assembler reads two types of instruction A and C , firstly coming to the C-instruction, coming to the destination(</a:t>
            </a:r>
            <a:r>
              <a:rPr lang="en-US" i="0" dirty="0" err="1">
                <a:solidFill>
                  <a:schemeClr val="tx1"/>
                </a:solidFill>
                <a:effectLst/>
                <a:latin typeface="Verdana" panose="020B0604030504040204" pitchFamily="34" charset="0"/>
                <a:ea typeface="Verdana" panose="020B0604030504040204" pitchFamily="34" charset="0"/>
                <a:cs typeface="Arial" panose="020B0604020202020204" pitchFamily="34" charset="0"/>
              </a:rPr>
              <a:t>dest</a:t>
            </a:r>
            <a:r>
              <a:rPr lang="en-US" i="0" dirty="0">
                <a:solidFill>
                  <a:schemeClr val="tx1"/>
                </a:solidFill>
                <a:effectLst/>
                <a:latin typeface="Verdana" panose="020B0604030504040204" pitchFamily="34" charset="0"/>
                <a:ea typeface="Verdana" panose="020B0604030504040204" pitchFamily="34" charset="0"/>
                <a:cs typeface="Arial" panose="020B0604020202020204" pitchFamily="34" charset="0"/>
              </a:rPr>
              <a:t>),  According the type of input the c-instruction reads and convert into binary code.</a:t>
            </a:r>
          </a:p>
          <a:p>
            <a:endParaRPr lang="en-US" dirty="0">
              <a:solidFill>
                <a:schemeClr val="tx1"/>
              </a:solidFill>
              <a:latin typeface="Verdana" panose="020B0604030504040204" pitchFamily="34" charset="0"/>
              <a:ea typeface="Verdana" panose="020B0604030504040204" pitchFamily="34" charset="0"/>
              <a:cs typeface="Arial" panose="020B0604020202020204" pitchFamily="34" charset="0"/>
            </a:endParaRPr>
          </a:p>
          <a:p>
            <a:r>
              <a:rPr lang="en-US" dirty="0">
                <a:solidFill>
                  <a:schemeClr val="tx1"/>
                </a:solidFill>
                <a:latin typeface="Verdana" panose="020B0604030504040204" pitchFamily="34" charset="0"/>
                <a:ea typeface="Verdana" panose="020B0604030504040204" pitchFamily="34" charset="0"/>
                <a:cs typeface="Arial" panose="020B0604020202020204" pitchFamily="34" charset="0"/>
              </a:rPr>
              <a:t>Next, we have used the jump constructor,  </a:t>
            </a:r>
            <a:r>
              <a:rPr lang="en-US" dirty="0" err="1">
                <a:solidFill>
                  <a:schemeClr val="tx1"/>
                </a:solidFill>
                <a:latin typeface="Verdana" panose="020B0604030504040204" pitchFamily="34" charset="0"/>
                <a:ea typeface="Verdana" panose="020B0604030504040204" pitchFamily="34" charset="0"/>
                <a:cs typeface="Arial" panose="020B0604020202020204" pitchFamily="34" charset="0"/>
              </a:rPr>
              <a:t>Simillarly</a:t>
            </a:r>
            <a:r>
              <a:rPr lang="en-US" dirty="0">
                <a:solidFill>
                  <a:schemeClr val="tx1"/>
                </a:solidFill>
                <a:latin typeface="Verdana" panose="020B0604030504040204" pitchFamily="34" charset="0"/>
                <a:ea typeface="Verdana" panose="020B0604030504040204" pitchFamily="34" charset="0"/>
                <a:cs typeface="Arial" panose="020B0604020202020204" pitchFamily="34" charset="0"/>
              </a:rPr>
              <a:t> according to the type of symbolic syntax the binary code is generated.</a:t>
            </a:r>
            <a:endParaRPr lang="en-US" b="1" dirty="0">
              <a:solidFill>
                <a:schemeClr val="tx1"/>
              </a:solidFill>
              <a:latin typeface="arial" panose="020B0604020202020204" pitchFamily="34" charset="0"/>
            </a:endParaRPr>
          </a:p>
          <a:p>
            <a:endParaRPr lang="en-US" b="1" i="0" dirty="0">
              <a:solidFill>
                <a:schemeClr val="tx1"/>
              </a:solidFill>
              <a:effectLst/>
              <a:latin typeface="arial" panose="020B0604020202020204" pitchFamily="34" charset="0"/>
            </a:endParaRPr>
          </a:p>
          <a:p>
            <a:endParaRPr lang="en-US" b="1" dirty="0">
              <a:solidFill>
                <a:schemeClr val="tx1"/>
              </a:solidFill>
              <a:latin typeface="arial" panose="020B0604020202020204" pitchFamily="34" charset="0"/>
            </a:endParaRPr>
          </a:p>
          <a:p>
            <a:endParaRPr lang="en-US" b="1" i="0" dirty="0">
              <a:solidFill>
                <a:schemeClr val="tx1"/>
              </a:solidFill>
              <a:effectLst/>
              <a:latin typeface="arial" panose="020B0604020202020204" pitchFamily="34" charset="0"/>
            </a:endParaRPr>
          </a:p>
          <a:p>
            <a:endParaRPr lang="en-US" b="1" dirty="0">
              <a:solidFill>
                <a:schemeClr val="tx1"/>
              </a:solidFill>
              <a:latin typeface="arial" panose="020B0604020202020204" pitchFamily="34" charset="0"/>
            </a:endParaRPr>
          </a:p>
          <a:p>
            <a:endParaRPr lang="en-US" b="1" i="0" dirty="0">
              <a:solidFill>
                <a:schemeClr val="tx1"/>
              </a:solidFill>
              <a:effectLst/>
              <a:latin typeface="arial" panose="020B0604020202020204" pitchFamily="34" charset="0"/>
            </a:endParaRPr>
          </a:p>
          <a:p>
            <a:endParaRPr lang="en-US" b="1" dirty="0">
              <a:solidFill>
                <a:schemeClr val="tx1"/>
              </a:solidFill>
              <a:latin typeface="arial" panose="020B0604020202020204" pitchFamily="34" charset="0"/>
            </a:endParaRPr>
          </a:p>
          <a:p>
            <a:endParaRPr lang="en-US" b="1" i="0" dirty="0">
              <a:solidFill>
                <a:schemeClr val="tx1"/>
              </a:solidFill>
              <a:effectLst/>
              <a:latin typeface="arial" panose="020B0604020202020204" pitchFamily="34" charset="0"/>
            </a:endParaRPr>
          </a:p>
          <a:p>
            <a:endParaRPr lang="en-US" b="1" dirty="0">
              <a:solidFill>
                <a:schemeClr val="tx1"/>
              </a:solidFill>
              <a:latin typeface="arial" panose="020B0604020202020204" pitchFamily="34" charset="0"/>
            </a:endParaRPr>
          </a:p>
        </p:txBody>
      </p:sp>
    </p:spTree>
    <p:extLst>
      <p:ext uri="{BB962C8B-B14F-4D97-AF65-F5344CB8AC3E}">
        <p14:creationId xmlns:p14="http://schemas.microsoft.com/office/powerpoint/2010/main" val="24815076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AB0877-1D20-ACB5-FD8B-6B5E1768FE82}"/>
              </a:ext>
            </a:extLst>
          </p:cNvPr>
          <p:cNvPicPr>
            <a:picLocks noChangeAspect="1"/>
          </p:cNvPicPr>
          <p:nvPr/>
        </p:nvPicPr>
        <p:blipFill>
          <a:blip r:embed="rId2"/>
          <a:stretch>
            <a:fillRect/>
          </a:stretch>
        </p:blipFill>
        <p:spPr>
          <a:xfrm>
            <a:off x="323066" y="79521"/>
            <a:ext cx="6373569" cy="4984457"/>
          </a:xfrm>
          <a:prstGeom prst="rect">
            <a:avLst/>
          </a:prstGeom>
        </p:spPr>
      </p:pic>
      <p:sp>
        <p:nvSpPr>
          <p:cNvPr id="7" name="Rectangle: Rounded Corners 6">
            <a:extLst>
              <a:ext uri="{FF2B5EF4-FFF2-40B4-BE49-F238E27FC236}">
                <a16:creationId xmlns:a16="http://schemas.microsoft.com/office/drawing/2014/main" id="{C73EFBD4-B95A-2611-65D4-799722073E0F}"/>
              </a:ext>
            </a:extLst>
          </p:cNvPr>
          <p:cNvSpPr/>
          <p:nvPr/>
        </p:nvSpPr>
        <p:spPr>
          <a:xfrm>
            <a:off x="5835964" y="2175436"/>
            <a:ext cx="2424223" cy="131134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a:t>
            </a:r>
          </a:p>
        </p:txBody>
      </p:sp>
      <p:sp>
        <p:nvSpPr>
          <p:cNvPr id="8" name="TextBox 7">
            <a:extLst>
              <a:ext uri="{FF2B5EF4-FFF2-40B4-BE49-F238E27FC236}">
                <a16:creationId xmlns:a16="http://schemas.microsoft.com/office/drawing/2014/main" id="{794A4CD5-B412-0C82-8CB8-0C335240BCF8}"/>
              </a:ext>
            </a:extLst>
          </p:cNvPr>
          <p:cNvSpPr txBox="1"/>
          <p:nvPr/>
        </p:nvSpPr>
        <p:spPr>
          <a:xfrm>
            <a:off x="6080514" y="2217247"/>
            <a:ext cx="1935125" cy="1169551"/>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rPr>
              <a:t>Now, we created another constructor for giving different </a:t>
            </a:r>
            <a:r>
              <a:rPr lang="en-US" dirty="0" err="1">
                <a:latin typeface="Verdana" panose="020B0604030504040204" pitchFamily="34" charset="0"/>
                <a:ea typeface="Verdana" panose="020B0604030504040204" pitchFamily="34" charset="0"/>
              </a:rPr>
              <a:t>dest</a:t>
            </a:r>
            <a:r>
              <a:rPr lang="en-US" dirty="0">
                <a:latin typeface="Verdana" panose="020B0604030504040204" pitchFamily="34" charset="0"/>
                <a:ea typeface="Verdana" panose="020B0604030504040204" pitchFamily="34" charset="0"/>
              </a:rPr>
              <a:t> instructions.</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6529250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DB9873-007F-8CB5-B004-F33D557701A6}"/>
              </a:ext>
            </a:extLst>
          </p:cNvPr>
          <p:cNvPicPr>
            <a:picLocks noChangeAspect="1"/>
          </p:cNvPicPr>
          <p:nvPr/>
        </p:nvPicPr>
        <p:blipFill rotWithShape="1">
          <a:blip r:embed="rId2"/>
          <a:srcRect r="15935"/>
          <a:stretch/>
        </p:blipFill>
        <p:spPr>
          <a:xfrm>
            <a:off x="112699" y="87406"/>
            <a:ext cx="7304578" cy="4914900"/>
          </a:xfrm>
          <a:prstGeom prst="rect">
            <a:avLst/>
          </a:prstGeom>
        </p:spPr>
      </p:pic>
    </p:spTree>
    <p:extLst>
      <p:ext uri="{BB962C8B-B14F-4D97-AF65-F5344CB8AC3E}">
        <p14:creationId xmlns:p14="http://schemas.microsoft.com/office/powerpoint/2010/main" val="36757329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3A5282-FFB6-6891-A05C-91A6B073BEF3}"/>
              </a:ext>
            </a:extLst>
          </p:cNvPr>
          <p:cNvPicPr>
            <a:picLocks noChangeAspect="1"/>
          </p:cNvPicPr>
          <p:nvPr/>
        </p:nvPicPr>
        <p:blipFill>
          <a:blip r:embed="rId2"/>
          <a:stretch>
            <a:fillRect/>
          </a:stretch>
        </p:blipFill>
        <p:spPr>
          <a:xfrm>
            <a:off x="201704" y="103837"/>
            <a:ext cx="5372101" cy="4141420"/>
          </a:xfrm>
          <a:prstGeom prst="rect">
            <a:avLst/>
          </a:prstGeom>
        </p:spPr>
      </p:pic>
      <p:pic>
        <p:nvPicPr>
          <p:cNvPr id="7" name="Picture 6">
            <a:extLst>
              <a:ext uri="{FF2B5EF4-FFF2-40B4-BE49-F238E27FC236}">
                <a16:creationId xmlns:a16="http://schemas.microsoft.com/office/drawing/2014/main" id="{3B825EDB-FF07-4083-8C6C-A821D9134E1C}"/>
              </a:ext>
            </a:extLst>
          </p:cNvPr>
          <p:cNvPicPr>
            <a:picLocks noChangeAspect="1"/>
          </p:cNvPicPr>
          <p:nvPr/>
        </p:nvPicPr>
        <p:blipFill>
          <a:blip r:embed="rId3"/>
          <a:stretch>
            <a:fillRect/>
          </a:stretch>
        </p:blipFill>
        <p:spPr>
          <a:xfrm>
            <a:off x="209151" y="4200901"/>
            <a:ext cx="5372101" cy="873427"/>
          </a:xfrm>
          <a:prstGeom prst="rect">
            <a:avLst/>
          </a:prstGeom>
        </p:spPr>
      </p:pic>
      <p:sp>
        <p:nvSpPr>
          <p:cNvPr id="8" name="Rectangle: Rounded Corners 7">
            <a:extLst>
              <a:ext uri="{FF2B5EF4-FFF2-40B4-BE49-F238E27FC236}">
                <a16:creationId xmlns:a16="http://schemas.microsoft.com/office/drawing/2014/main" id="{3E9F9E40-975D-5074-641C-2E12398FA830}"/>
              </a:ext>
            </a:extLst>
          </p:cNvPr>
          <p:cNvSpPr/>
          <p:nvPr/>
        </p:nvSpPr>
        <p:spPr>
          <a:xfrm>
            <a:off x="5198012" y="1405007"/>
            <a:ext cx="3152092" cy="2507773"/>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9" name="TextBox 8">
            <a:extLst>
              <a:ext uri="{FF2B5EF4-FFF2-40B4-BE49-F238E27FC236}">
                <a16:creationId xmlns:a16="http://schemas.microsoft.com/office/drawing/2014/main" id="{31C7BEEA-50DF-12F7-762F-0549AEAFA4FB}"/>
              </a:ext>
            </a:extLst>
          </p:cNvPr>
          <p:cNvSpPr txBox="1"/>
          <p:nvPr/>
        </p:nvSpPr>
        <p:spPr>
          <a:xfrm>
            <a:off x="5429693" y="1601972"/>
            <a:ext cx="2743200" cy="2246769"/>
          </a:xfrm>
          <a:prstGeom prst="rect">
            <a:avLst/>
          </a:prstGeom>
          <a:noFill/>
        </p:spPr>
        <p:txBody>
          <a:bodyPr wrap="square" rtlCol="0">
            <a:spAutoFit/>
          </a:bodyPr>
          <a:lstStyle/>
          <a:p>
            <a:r>
              <a:rPr lang="en-IN" dirty="0">
                <a:latin typeface="Verdana" panose="020B0604030504040204" pitchFamily="34" charset="0"/>
                <a:ea typeface="Verdana" panose="020B0604030504040204" pitchFamily="34" charset="0"/>
              </a:rPr>
              <a:t>Finally, we recall all the objects and when ever we give an input file the name is set to main by default by using that condition, we give the </a:t>
            </a:r>
            <a:r>
              <a:rPr lang="en-IN" dirty="0" err="1">
                <a:latin typeface="Verdana" panose="020B0604030504040204" pitchFamily="34" charset="0"/>
                <a:ea typeface="Verdana" panose="020B0604030504040204" pitchFamily="34" charset="0"/>
              </a:rPr>
              <a:t>infile</a:t>
            </a:r>
            <a:r>
              <a:rPr lang="en-IN" dirty="0">
                <a:latin typeface="Verdana" panose="020B0604030504040204" pitchFamily="34" charset="0"/>
                <a:ea typeface="Verdana" panose="020B0604030504040204" pitchFamily="34" charset="0"/>
              </a:rPr>
              <a:t> as .</a:t>
            </a:r>
            <a:r>
              <a:rPr lang="en-IN" dirty="0" err="1">
                <a:latin typeface="Verdana" panose="020B0604030504040204" pitchFamily="34" charset="0"/>
                <a:ea typeface="Verdana" panose="020B0604030504040204" pitchFamily="34" charset="0"/>
              </a:rPr>
              <a:t>asm</a:t>
            </a:r>
            <a:r>
              <a:rPr lang="en-IN" dirty="0">
                <a:latin typeface="Verdana" panose="020B0604030504040204" pitchFamily="34" charset="0"/>
                <a:ea typeface="Verdana" panose="020B0604030504040204" pitchFamily="34" charset="0"/>
              </a:rPr>
              <a:t> and </a:t>
            </a:r>
            <a:r>
              <a:rPr lang="en-IN" dirty="0" err="1">
                <a:latin typeface="Verdana" panose="020B0604030504040204" pitchFamily="34" charset="0"/>
                <a:ea typeface="Verdana" panose="020B0604030504040204" pitchFamily="34" charset="0"/>
              </a:rPr>
              <a:t>outfile</a:t>
            </a:r>
            <a:r>
              <a:rPr lang="en-IN" dirty="0">
                <a:latin typeface="Verdana" panose="020B0604030504040204" pitchFamily="34" charset="0"/>
                <a:ea typeface="Verdana" panose="020B0604030504040204" pitchFamily="34" charset="0"/>
              </a:rPr>
              <a:t> name is set to .hack and finally the assembly code is converted into binary </a:t>
            </a:r>
          </a:p>
        </p:txBody>
      </p:sp>
    </p:spTree>
    <p:extLst>
      <p:ext uri="{BB962C8B-B14F-4D97-AF65-F5344CB8AC3E}">
        <p14:creationId xmlns:p14="http://schemas.microsoft.com/office/powerpoint/2010/main" val="13166374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2E114A-8FAD-1CBD-91D7-F2F90B5369D6}"/>
              </a:ext>
            </a:extLst>
          </p:cNvPr>
          <p:cNvSpPr>
            <a:spLocks noGrp="1"/>
          </p:cNvSpPr>
          <p:nvPr>
            <p:ph type="title"/>
          </p:nvPr>
        </p:nvSpPr>
        <p:spPr>
          <a:xfrm>
            <a:off x="702900" y="266125"/>
            <a:ext cx="7738200" cy="572700"/>
          </a:xfrm>
        </p:spPr>
        <p:txBody>
          <a:bodyPr/>
          <a:lstStyle/>
          <a:p>
            <a:pPr algn="ctr"/>
            <a:r>
              <a:rPr lang="en-IN" sz="2800" dirty="0">
                <a:solidFill>
                  <a:schemeClr val="accent1">
                    <a:lumMod val="75000"/>
                  </a:schemeClr>
                </a:solidFill>
                <a:latin typeface="Trebuchet MS" panose="020B0603020202020204" pitchFamily="34" charset="0"/>
              </a:rPr>
              <a:t>Comparing .hack files </a:t>
            </a:r>
          </a:p>
        </p:txBody>
      </p:sp>
      <p:pic>
        <p:nvPicPr>
          <p:cNvPr id="12" name="Picture 11">
            <a:extLst>
              <a:ext uri="{FF2B5EF4-FFF2-40B4-BE49-F238E27FC236}">
                <a16:creationId xmlns:a16="http://schemas.microsoft.com/office/drawing/2014/main" id="{6D51C89C-0EF0-9CE1-062D-0A7490F00930}"/>
              </a:ext>
            </a:extLst>
          </p:cNvPr>
          <p:cNvPicPr>
            <a:picLocks noChangeAspect="1"/>
          </p:cNvPicPr>
          <p:nvPr/>
        </p:nvPicPr>
        <p:blipFill rotWithShape="1">
          <a:blip r:embed="rId2"/>
          <a:srcRect t="15904"/>
          <a:stretch/>
        </p:blipFill>
        <p:spPr>
          <a:xfrm>
            <a:off x="542504" y="1194511"/>
            <a:ext cx="8058991" cy="3443190"/>
          </a:xfrm>
          <a:prstGeom prst="rect">
            <a:avLst/>
          </a:prstGeom>
        </p:spPr>
      </p:pic>
    </p:spTree>
    <p:extLst>
      <p:ext uri="{BB962C8B-B14F-4D97-AF65-F5344CB8AC3E}">
        <p14:creationId xmlns:p14="http://schemas.microsoft.com/office/powerpoint/2010/main" val="39099047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3"/>
          <p:cNvSpPr txBox="1">
            <a:spLocks noGrp="1"/>
          </p:cNvSpPr>
          <p:nvPr>
            <p:ph type="title"/>
          </p:nvPr>
        </p:nvSpPr>
        <p:spPr>
          <a:xfrm>
            <a:off x="1167449" y="852244"/>
            <a:ext cx="6809100" cy="727785"/>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p>
            <a:pPr algn="ctr"/>
            <a:r>
              <a:rPr lang="en" sz="3600" dirty="0">
                <a:solidFill>
                  <a:schemeClr val="accent1">
                    <a:lumMod val="75000"/>
                  </a:schemeClr>
                </a:solidFill>
                <a:latin typeface="Trebuchet MS" panose="020B0603020202020204" pitchFamily="34" charset="0"/>
              </a:rPr>
              <a:t>PART - 3</a:t>
            </a:r>
            <a:endParaRPr sz="3600" dirty="0">
              <a:solidFill>
                <a:schemeClr val="accent1">
                  <a:lumMod val="75000"/>
                </a:schemeClr>
              </a:solidFill>
              <a:latin typeface="Trebuchet MS" panose="020B0603020202020204" pitchFamily="34" charset="0"/>
            </a:endParaRPr>
          </a:p>
        </p:txBody>
      </p:sp>
      <p:sp>
        <p:nvSpPr>
          <p:cNvPr id="234" name="Google Shape;234;p33"/>
          <p:cNvSpPr txBox="1">
            <a:spLocks noGrp="1"/>
          </p:cNvSpPr>
          <p:nvPr>
            <p:ph type="subTitle" idx="4294967295"/>
          </p:nvPr>
        </p:nvSpPr>
        <p:spPr>
          <a:xfrm>
            <a:off x="785018" y="2408705"/>
            <a:ext cx="7573963" cy="1154767"/>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spcFirstLastPara="1" wrap="square" lIns="91425" tIns="91425" rIns="91425" bIns="91425" anchor="t" anchorCtr="0">
            <a:noAutofit/>
          </a:bodyPr>
          <a:lstStyle/>
          <a:p>
            <a:pPr marL="0" indent="0" algn="ctr">
              <a:buClr>
                <a:schemeClr val="dk1"/>
              </a:buClr>
              <a:buSzPts val="1100"/>
              <a:buNone/>
            </a:pPr>
            <a:r>
              <a:rPr lang="en-US" sz="1800" dirty="0">
                <a:solidFill>
                  <a:schemeClr val="tx1"/>
                </a:solidFill>
                <a:effectLst/>
                <a:latin typeface="Trebuchet MS" panose="020B0603020202020204" pitchFamily="34" charset="0"/>
                <a:ea typeface="Calibri" panose="020F0502020204030204" pitchFamily="34" charset="0"/>
                <a:cs typeface="Calibri" panose="020F0502020204030204" pitchFamily="34" charset="0"/>
              </a:rPr>
              <a:t>Dump the machine codes generated by your own assembler into the </a:t>
            </a:r>
            <a:r>
              <a:rPr lang="en-US" sz="1800" dirty="0" err="1">
                <a:solidFill>
                  <a:schemeClr val="tx1"/>
                </a:solidFill>
                <a:effectLst/>
                <a:latin typeface="Trebuchet MS" panose="020B0603020202020204" pitchFamily="34" charset="0"/>
                <a:ea typeface="Calibri" panose="020F0502020204030204" pitchFamily="34" charset="0"/>
                <a:cs typeface="Calibri" panose="020F0502020204030204" pitchFamily="34" charset="0"/>
              </a:rPr>
              <a:t>RAM.hdl</a:t>
            </a:r>
            <a:r>
              <a:rPr lang="en-US" sz="1800" dirty="0">
                <a:solidFill>
                  <a:schemeClr val="tx1"/>
                </a:solidFill>
                <a:effectLst/>
                <a:latin typeface="Trebuchet MS" panose="020B0603020202020204" pitchFamily="34" charset="0"/>
                <a:ea typeface="Calibri" panose="020F0502020204030204" pitchFamily="34" charset="0"/>
                <a:cs typeface="Calibri" panose="020F0502020204030204" pitchFamily="34" charset="0"/>
              </a:rPr>
              <a:t>. Then design the architecture for implementing your machine instructions to get the result.</a:t>
            </a:r>
            <a:endParaRPr lang="en-US" sz="1800" dirty="0">
              <a:solidFill>
                <a:schemeClr val="tx1"/>
              </a:solidFill>
              <a:effectLst/>
              <a:latin typeface="Trebuchet MS" panose="020B060302020202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7"/>
          <p:cNvSpPr txBox="1">
            <a:spLocks noGrp="1"/>
          </p:cNvSpPr>
          <p:nvPr>
            <p:ph type="title"/>
          </p:nvPr>
        </p:nvSpPr>
        <p:spPr>
          <a:xfrm>
            <a:off x="1951427" y="406370"/>
            <a:ext cx="5241146" cy="584230"/>
          </a:xfrm>
          <a:prstGeom prst="rect">
            <a:avLst/>
          </a:prstGeom>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noAutofit/>
          </a:bodyPr>
          <a:lstStyle/>
          <a:p>
            <a:pPr marL="0" lvl="0" indent="0" algn="ctr" rtl="0">
              <a:spcBef>
                <a:spcPts val="0"/>
              </a:spcBef>
              <a:spcAft>
                <a:spcPts val="0"/>
              </a:spcAft>
              <a:buNone/>
            </a:pPr>
            <a:r>
              <a:rPr lang="en-US" sz="32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rebuchet MS" panose="020B0603020202020204" pitchFamily="34" charset="0"/>
              </a:rPr>
              <a:t>HARDWARE SIMULATOR</a:t>
            </a:r>
            <a:endParaRPr sz="32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rebuchet MS" panose="020B0603020202020204" pitchFamily="34" charset="0"/>
            </a:endParaRPr>
          </a:p>
        </p:txBody>
      </p:sp>
      <p:sp>
        <p:nvSpPr>
          <p:cNvPr id="2" name="TextBox 1">
            <a:extLst>
              <a:ext uri="{FF2B5EF4-FFF2-40B4-BE49-F238E27FC236}">
                <a16:creationId xmlns:a16="http://schemas.microsoft.com/office/drawing/2014/main" id="{8E983117-B923-EA93-36DC-D55D8DDE1CF7}"/>
              </a:ext>
            </a:extLst>
          </p:cNvPr>
          <p:cNvSpPr txBox="1"/>
          <p:nvPr/>
        </p:nvSpPr>
        <p:spPr>
          <a:xfrm>
            <a:off x="632460" y="1670387"/>
            <a:ext cx="7879080" cy="2308324"/>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just"/>
            <a:r>
              <a:rPr lang="en-US" sz="18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Software simulation is often used when evaluating computer systems. It may, however, be time consuming and expensive, especially when many runs with slightly differing parameters have to be done or when small changes in the model have to be performed frequently. In such situations, and when not too much detail and only small amounts of output data are required, the hardware simulator described in this paper may be an effective tool. The hardware simulator is an apparatus on which physical models of computer systems can be built. </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3" name="Title 2">
            <a:extLst>
              <a:ext uri="{FF2B5EF4-FFF2-40B4-BE49-F238E27FC236}">
                <a16:creationId xmlns:a16="http://schemas.microsoft.com/office/drawing/2014/main" id="{40EDFA76-83B1-812F-87F9-CF7695D788F3}"/>
              </a:ext>
            </a:extLst>
          </p:cNvPr>
          <p:cNvSpPr>
            <a:spLocks noGrp="1"/>
          </p:cNvSpPr>
          <p:nvPr>
            <p:ph type="title"/>
          </p:nvPr>
        </p:nvSpPr>
        <p:spPr>
          <a:xfrm>
            <a:off x="1533565" y="1089051"/>
            <a:ext cx="6076867" cy="1015051"/>
          </a:xfrm>
        </p:spPr>
        <p:txBody>
          <a:bodyPr/>
          <a:lstStyle/>
          <a:p>
            <a:r>
              <a:rPr lang="en-US" sz="2000" dirty="0">
                <a:solidFill>
                  <a:schemeClr val="accent1">
                    <a:lumMod val="50000"/>
                  </a:schemeClr>
                </a:solidFill>
                <a:latin typeface="Montserrat"/>
                <a:sym typeface="Montserrat"/>
              </a:rPr>
              <a:t>Implement the following String library functions in Jack</a:t>
            </a:r>
            <a:endParaRPr lang="en-IN" sz="2000" dirty="0">
              <a:solidFill>
                <a:schemeClr val="accent1">
                  <a:lumMod val="50000"/>
                </a:schemeClr>
              </a:solidFill>
            </a:endParaRPr>
          </a:p>
        </p:txBody>
      </p:sp>
      <p:sp>
        <p:nvSpPr>
          <p:cNvPr id="11" name="TextBox 10">
            <a:extLst>
              <a:ext uri="{FF2B5EF4-FFF2-40B4-BE49-F238E27FC236}">
                <a16:creationId xmlns:a16="http://schemas.microsoft.com/office/drawing/2014/main" id="{B7400E96-3A48-83E7-AAE4-343F03049C35}"/>
              </a:ext>
            </a:extLst>
          </p:cNvPr>
          <p:cNvSpPr txBox="1"/>
          <p:nvPr/>
        </p:nvSpPr>
        <p:spPr>
          <a:xfrm>
            <a:off x="1129220" y="2480331"/>
            <a:ext cx="7027326" cy="1707519"/>
          </a:xfrm>
          <a:prstGeom prst="rect">
            <a:avLst/>
          </a:prstGeom>
          <a:noFill/>
        </p:spPr>
        <p:txBody>
          <a:bodyPr wrap="square">
            <a:spAutoFit/>
          </a:bodyPr>
          <a:lstStyle/>
          <a:p>
            <a:pPr marL="342900" indent="-342900">
              <a:lnSpc>
                <a:spcPct val="150000"/>
              </a:lnSpc>
              <a:buFont typeface="+mj-lt"/>
              <a:buAutoNum type="arabicParenR"/>
            </a:pPr>
            <a:r>
              <a:rPr lang="en-US" sz="1800" dirty="0">
                <a:solidFill>
                  <a:schemeClr val="tx1"/>
                </a:solidFill>
                <a:latin typeface="Montserrat"/>
                <a:sym typeface="Montserrat"/>
              </a:rPr>
              <a:t>Constructs a new empty string with a maximum length</a:t>
            </a:r>
          </a:p>
          <a:p>
            <a:pPr marL="342900" indent="-342900">
              <a:lnSpc>
                <a:spcPct val="150000"/>
              </a:lnSpc>
              <a:buFont typeface="+mj-lt"/>
              <a:buAutoNum type="arabicParenR"/>
            </a:pPr>
            <a:r>
              <a:rPr lang="en-US" sz="1800" dirty="0">
                <a:solidFill>
                  <a:schemeClr val="tx1"/>
                </a:solidFill>
                <a:latin typeface="Montserrat"/>
                <a:sym typeface="Montserrat"/>
              </a:rPr>
              <a:t>Returns the character value at the specified index.</a:t>
            </a:r>
          </a:p>
          <a:p>
            <a:pPr marL="342900" indent="-342900">
              <a:lnSpc>
                <a:spcPct val="150000"/>
              </a:lnSpc>
              <a:buFont typeface="+mj-lt"/>
              <a:buAutoNum type="arabicParenR"/>
            </a:pPr>
            <a:r>
              <a:rPr lang="en-US" sz="1800" dirty="0">
                <a:solidFill>
                  <a:schemeClr val="tx1"/>
                </a:solidFill>
                <a:latin typeface="Montserrat"/>
                <a:sym typeface="Montserrat"/>
              </a:rPr>
              <a:t>Returns the length of this string</a:t>
            </a:r>
          </a:p>
          <a:p>
            <a:pPr marL="342900" indent="-342900">
              <a:lnSpc>
                <a:spcPct val="150000"/>
              </a:lnSpc>
              <a:buFont typeface="+mj-lt"/>
              <a:buAutoNum type="arabicParenR"/>
            </a:pPr>
            <a:r>
              <a:rPr lang="en-US" sz="1800" dirty="0">
                <a:solidFill>
                  <a:schemeClr val="tx1"/>
                </a:solidFill>
                <a:latin typeface="Montserrat"/>
                <a:sym typeface="Montserrat"/>
              </a:rPr>
              <a:t>De-allocates the string and frees its memory space. </a:t>
            </a:r>
          </a:p>
        </p:txBody>
      </p:sp>
      <p:sp>
        <p:nvSpPr>
          <p:cNvPr id="13" name="Google Shape;281;p35">
            <a:extLst>
              <a:ext uri="{FF2B5EF4-FFF2-40B4-BE49-F238E27FC236}">
                <a16:creationId xmlns:a16="http://schemas.microsoft.com/office/drawing/2014/main" id="{44EA7875-4137-3A29-AA9F-DDD0BE65F91C}"/>
              </a:ext>
            </a:extLst>
          </p:cNvPr>
          <p:cNvSpPr/>
          <p:nvPr/>
        </p:nvSpPr>
        <p:spPr>
          <a:xfrm flipH="1">
            <a:off x="158083" y="226828"/>
            <a:ext cx="1375482" cy="485994"/>
          </a:xfrm>
          <a:prstGeom prst="round1Rect">
            <a:avLst>
              <a:gd name="adj" fmla="val 23752"/>
            </a:avLst>
          </a:prstGeom>
          <a:solidFill>
            <a:schemeClr val="accent4">
              <a:lumMod val="75000"/>
            </a:schemeClr>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14" name="Google Shape;284;p35">
            <a:extLst>
              <a:ext uri="{FF2B5EF4-FFF2-40B4-BE49-F238E27FC236}">
                <a16:creationId xmlns:a16="http://schemas.microsoft.com/office/drawing/2014/main" id="{2BE9ACFA-7B48-4BC0-20D6-980C86DC67A8}"/>
              </a:ext>
            </a:extLst>
          </p:cNvPr>
          <p:cNvSpPr txBox="1">
            <a:spLocks/>
          </p:cNvSpPr>
          <p:nvPr/>
        </p:nvSpPr>
        <p:spPr>
          <a:xfrm>
            <a:off x="77021" y="152420"/>
            <a:ext cx="1456544" cy="600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Montserrat"/>
              <a:buNone/>
              <a:defRPr sz="3000" b="1" i="0" u="none" strike="noStrike" cap="none">
                <a:solidFill>
                  <a:srgbClr val="FFFFFF"/>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 sz="2400" dirty="0"/>
              <a:t>Topic</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9"/>
          <p:cNvSpPr txBox="1">
            <a:spLocks noGrp="1"/>
          </p:cNvSpPr>
          <p:nvPr>
            <p:ph type="title"/>
          </p:nvPr>
        </p:nvSpPr>
        <p:spPr>
          <a:xfrm>
            <a:off x="2646373" y="1398630"/>
            <a:ext cx="5811827" cy="2346240"/>
          </a:xfrm>
          <a:prstGeom prst="rect">
            <a:avLst/>
          </a:prstGeom>
          <a:ln>
            <a:solidFill>
              <a:schemeClr val="tx1"/>
            </a:solidFill>
          </a:ln>
        </p:spPr>
        <p:style>
          <a:lnRef idx="1">
            <a:schemeClr val="accent6"/>
          </a:lnRef>
          <a:fillRef idx="3">
            <a:schemeClr val="accent6"/>
          </a:fillRef>
          <a:effectRef idx="2">
            <a:schemeClr val="accent6"/>
          </a:effectRef>
          <a:fontRef idx="minor">
            <a:schemeClr val="lt1"/>
          </a:fontRef>
        </p:style>
        <p:txBody>
          <a:bodyPr spcFirstLastPara="1" wrap="square" lIns="91425" tIns="91425" rIns="91425" bIns="91425" anchor="t" anchorCtr="0">
            <a:noAutofit/>
          </a:bodyPr>
          <a:lstStyle/>
          <a:p>
            <a:pPr marL="0" marR="0" algn="l">
              <a:lnSpc>
                <a:spcPct val="107000"/>
              </a:lnSpc>
              <a:spcBef>
                <a:spcPts val="0"/>
              </a:spcBef>
              <a:spcAft>
                <a:spcPts val="800"/>
              </a:spcAft>
            </a:pPr>
            <a:r>
              <a:rPr lang="en-US" sz="1600" b="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CHIP Computer {</a:t>
            </a:r>
            <a:br>
              <a:rPr lang="en-US" sz="1600" b="0" dirty="0">
                <a:effectLst/>
                <a:latin typeface="Calibri" panose="020F0502020204030204" pitchFamily="34" charset="0"/>
                <a:ea typeface="Calibri" panose="020F0502020204030204" pitchFamily="34" charset="0"/>
                <a:cs typeface="Times New Roman" panose="02020603050405020304" pitchFamily="18" charset="0"/>
              </a:rPr>
            </a:br>
            <a:r>
              <a:rPr lang="en-US" sz="1600" b="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IN reset;</a:t>
            </a:r>
            <a:br>
              <a:rPr lang="en-US" sz="1600" b="0" dirty="0">
                <a:effectLst/>
                <a:latin typeface="Calibri" panose="020F0502020204030204" pitchFamily="34" charset="0"/>
                <a:ea typeface="Calibri" panose="020F0502020204030204" pitchFamily="34" charset="0"/>
                <a:cs typeface="Times New Roman" panose="02020603050405020304" pitchFamily="18" charset="0"/>
              </a:rPr>
            </a:br>
            <a:r>
              <a:rPr lang="en-US" sz="1600" b="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PARTS:</a:t>
            </a:r>
            <a:br>
              <a:rPr lang="en-US" sz="1600" b="0" dirty="0">
                <a:effectLst/>
                <a:latin typeface="Calibri" panose="020F0502020204030204" pitchFamily="34" charset="0"/>
                <a:ea typeface="Calibri" panose="020F0502020204030204" pitchFamily="34" charset="0"/>
                <a:cs typeface="Times New Roman" panose="02020603050405020304" pitchFamily="18" charset="0"/>
              </a:rPr>
            </a:br>
            <a:r>
              <a:rPr lang="en-US" sz="1600" b="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ROM32K(address=</a:t>
            </a:r>
            <a:r>
              <a:rPr lang="en-US" sz="1600" b="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pc,out</a:t>
            </a:r>
            <a:r>
              <a:rPr lang="en-US" sz="1600" b="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=instruction);</a:t>
            </a:r>
            <a:br>
              <a:rPr lang="en-US" sz="1600" b="0" dirty="0">
                <a:solidFill>
                  <a:srgbClr val="333333"/>
                </a:solidFill>
                <a:latin typeface="Calibri" panose="020F0502020204030204" pitchFamily="34" charset="0"/>
                <a:ea typeface="Calibri" panose="020F0502020204030204" pitchFamily="34" charset="0"/>
                <a:cs typeface="Times New Roman" panose="02020603050405020304" pitchFamily="18" charset="0"/>
              </a:rPr>
            </a:br>
            <a:r>
              <a:rPr lang="en-US" sz="1600" b="0" dirty="0">
                <a:solidFill>
                  <a:srgbClr val="333333"/>
                </a:solidFill>
                <a:latin typeface="Calibri" panose="020F0502020204030204" pitchFamily="34" charset="0"/>
                <a:ea typeface="Calibri" panose="020F0502020204030204" pitchFamily="34" charset="0"/>
                <a:cs typeface="Times New Roman" panose="02020603050405020304" pitchFamily="18" charset="0"/>
              </a:rPr>
              <a:t>         </a:t>
            </a:r>
            <a:r>
              <a:rPr lang="en-US" sz="1600" b="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CPU(</a:t>
            </a:r>
            <a:r>
              <a:rPr lang="en-US" sz="1600" b="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inM</a:t>
            </a:r>
            <a:r>
              <a:rPr lang="en-US" sz="1600" b="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a:t>
            </a:r>
            <a:r>
              <a:rPr lang="en-US" sz="1600" b="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inM,instruction</a:t>
            </a:r>
            <a:r>
              <a:rPr lang="en-US" sz="1600" b="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a:t>
            </a:r>
            <a:r>
              <a:rPr lang="en-US" sz="1600" b="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instruction,reset</a:t>
            </a:r>
            <a:r>
              <a:rPr lang="en-US" sz="1600" b="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a:t>
            </a:r>
            <a:r>
              <a:rPr lang="en-US" sz="1600" b="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reset,outM</a:t>
            </a:r>
            <a:r>
              <a:rPr lang="en-US" sz="1600" b="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a:t>
            </a:r>
            <a:r>
              <a:rPr lang="en-US" sz="1600" b="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outM</a:t>
            </a:r>
            <a:r>
              <a:rPr lang="en-US" sz="1600" b="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br>
              <a:rPr lang="en-US" sz="1600" b="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br>
            <a:r>
              <a:rPr lang="en-US" sz="1600" b="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r>
              <a:rPr lang="en-US" sz="1600" b="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writeM</a:t>
            </a:r>
            <a:r>
              <a:rPr lang="en-US" sz="1600" b="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a:t>
            </a:r>
            <a:r>
              <a:rPr lang="en-US" sz="1600" b="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writeM,addressM</a:t>
            </a:r>
            <a:r>
              <a:rPr lang="en-US" sz="1600" b="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a:t>
            </a:r>
            <a:r>
              <a:rPr lang="en-US" sz="1600" b="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addressM,pc</a:t>
            </a:r>
            <a:r>
              <a:rPr lang="en-US" sz="1600" b="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=pc);</a:t>
            </a:r>
            <a:br>
              <a:rPr lang="en-US" sz="1600" b="0" dirty="0">
                <a:solidFill>
                  <a:srgbClr val="333333"/>
                </a:solidFill>
                <a:latin typeface="Calibri" panose="020F0502020204030204" pitchFamily="34" charset="0"/>
                <a:ea typeface="Calibri" panose="020F0502020204030204" pitchFamily="34" charset="0"/>
                <a:cs typeface="Times New Roman" panose="02020603050405020304" pitchFamily="18" charset="0"/>
              </a:rPr>
            </a:br>
            <a:r>
              <a:rPr lang="en-US" sz="1600" b="0" dirty="0">
                <a:solidFill>
                  <a:srgbClr val="333333"/>
                </a:solidFill>
                <a:latin typeface="Calibri" panose="020F0502020204030204" pitchFamily="34" charset="0"/>
                <a:ea typeface="Calibri" panose="020F0502020204030204" pitchFamily="34" charset="0"/>
                <a:cs typeface="Times New Roman" panose="02020603050405020304" pitchFamily="18" charset="0"/>
              </a:rPr>
              <a:t>         </a:t>
            </a:r>
            <a:r>
              <a:rPr lang="en-US" sz="1600" b="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Memory(in=</a:t>
            </a:r>
            <a:r>
              <a:rPr lang="en-US" sz="1600" b="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outM,load</a:t>
            </a:r>
            <a:r>
              <a:rPr lang="en-US" sz="1600" b="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a:t>
            </a:r>
            <a:r>
              <a:rPr lang="en-US" sz="1600" b="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writeM,address</a:t>
            </a:r>
            <a:r>
              <a:rPr lang="en-US" sz="1600" b="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a:t>
            </a:r>
            <a:r>
              <a:rPr lang="en-US" sz="1600" b="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addressM,out</a:t>
            </a:r>
            <a:r>
              <a:rPr lang="en-US" sz="1600" b="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a:t>
            </a:r>
            <a:r>
              <a:rPr lang="en-US" sz="1600" b="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inM</a:t>
            </a:r>
            <a:r>
              <a:rPr lang="en-US" sz="1600" b="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a:t>
            </a:r>
            <a:br>
              <a:rPr lang="en-US" sz="1600" b="0" dirty="0">
                <a:effectLst/>
                <a:latin typeface="Calibri" panose="020F0502020204030204" pitchFamily="34" charset="0"/>
                <a:ea typeface="Calibri" panose="020F0502020204030204" pitchFamily="34" charset="0"/>
                <a:cs typeface="Times New Roman" panose="02020603050405020304" pitchFamily="18" charset="0"/>
              </a:rPr>
            </a:br>
            <a:r>
              <a:rPr lang="en-US" sz="1600" b="0" dirty="0">
                <a:effectLst/>
                <a:latin typeface="Calibri" panose="020F0502020204030204" pitchFamily="34" charset="0"/>
                <a:ea typeface="Calibri" panose="020F0502020204030204" pitchFamily="34" charset="0"/>
                <a:cs typeface="Times New Roman" panose="02020603050405020304" pitchFamily="18" charset="0"/>
              </a:rPr>
              <a:t> </a:t>
            </a:r>
            <a:r>
              <a:rPr lang="en-US" sz="1600" b="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a:t>
            </a:r>
            <a:br>
              <a:rPr lang="en-US" sz="1600" b="0" dirty="0">
                <a:effectLst/>
                <a:latin typeface="Calibri" panose="020F0502020204030204" pitchFamily="34" charset="0"/>
                <a:ea typeface="Calibri" panose="020F0502020204030204" pitchFamily="34" charset="0"/>
                <a:cs typeface="Times New Roman" panose="02020603050405020304" pitchFamily="18" charset="0"/>
              </a:rPr>
            </a:br>
            <a:endParaRPr sz="2800" b="0" dirty="0"/>
          </a:p>
        </p:txBody>
      </p:sp>
      <p:sp>
        <p:nvSpPr>
          <p:cNvPr id="368" name="Google Shape;368;p39"/>
          <p:cNvSpPr txBox="1">
            <a:spLocks noGrp="1"/>
          </p:cNvSpPr>
          <p:nvPr>
            <p:ph type="subTitle" idx="1"/>
          </p:nvPr>
        </p:nvSpPr>
        <p:spPr>
          <a:xfrm>
            <a:off x="1397474" y="318845"/>
            <a:ext cx="6349050" cy="49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chemeClr val="tx1"/>
                </a:solidFill>
                <a:effectLst/>
                <a:latin typeface="Calibri" panose="020F0502020204030204" pitchFamily="34" charset="0"/>
                <a:ea typeface="Calibri" panose="020F0502020204030204" pitchFamily="34" charset="0"/>
              </a:rPr>
              <a:t>To run the machine codes generated by our own assembler in the </a:t>
            </a:r>
            <a:r>
              <a:rPr lang="en-US" sz="1800" dirty="0" err="1">
                <a:solidFill>
                  <a:schemeClr val="tx1"/>
                </a:solidFill>
                <a:effectLst/>
                <a:latin typeface="Calibri" panose="020F0502020204030204" pitchFamily="34" charset="0"/>
                <a:ea typeface="Calibri" panose="020F0502020204030204" pitchFamily="34" charset="0"/>
              </a:rPr>
              <a:t>RAM.hdl</a:t>
            </a:r>
            <a:r>
              <a:rPr lang="en-US" sz="1800" dirty="0">
                <a:solidFill>
                  <a:schemeClr val="tx1"/>
                </a:solidFill>
                <a:effectLst/>
                <a:latin typeface="Calibri" panose="020F0502020204030204" pitchFamily="34" charset="0"/>
                <a:ea typeface="Calibri" panose="020F0502020204030204" pitchFamily="34" charset="0"/>
              </a:rPr>
              <a:t>, we need to run the </a:t>
            </a:r>
            <a:r>
              <a:rPr lang="en-US" sz="1800" dirty="0" err="1">
                <a:solidFill>
                  <a:schemeClr val="tx1"/>
                </a:solidFill>
                <a:effectLst/>
                <a:latin typeface="Calibri" panose="020F0502020204030204" pitchFamily="34" charset="0"/>
                <a:ea typeface="Calibri" panose="020F0502020204030204" pitchFamily="34" charset="0"/>
              </a:rPr>
              <a:t>Computer.hdl</a:t>
            </a:r>
            <a:r>
              <a:rPr lang="en-US" sz="1800" dirty="0">
                <a:solidFill>
                  <a:schemeClr val="tx1"/>
                </a:solidFill>
                <a:effectLst/>
                <a:latin typeface="Calibri" panose="020F0502020204030204" pitchFamily="34" charset="0"/>
                <a:ea typeface="Calibri" panose="020F0502020204030204" pitchFamily="34" charset="0"/>
              </a:rPr>
              <a:t> program.</a:t>
            </a:r>
          </a:p>
        </p:txBody>
      </p:sp>
      <p:sp>
        <p:nvSpPr>
          <p:cNvPr id="2" name="TextBox 1">
            <a:extLst>
              <a:ext uri="{FF2B5EF4-FFF2-40B4-BE49-F238E27FC236}">
                <a16:creationId xmlns:a16="http://schemas.microsoft.com/office/drawing/2014/main" id="{633B4BF9-076F-F811-33AF-E18DEBACF725}"/>
              </a:ext>
            </a:extLst>
          </p:cNvPr>
          <p:cNvSpPr txBox="1"/>
          <p:nvPr/>
        </p:nvSpPr>
        <p:spPr>
          <a:xfrm>
            <a:off x="685800" y="2239727"/>
            <a:ext cx="1836420" cy="40011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2000" b="1" dirty="0" err="1">
                <a:latin typeface="Trebuchet MS" panose="020B0603020202020204" pitchFamily="34" charset="0"/>
              </a:rPr>
              <a:t>Computer.hdl</a:t>
            </a:r>
            <a:endParaRPr lang="en-US" sz="2000" b="1" dirty="0">
              <a:latin typeface="Trebuchet MS" panose="020B0603020202020204" pitchFamily="34" charset="0"/>
            </a:endParaRPr>
          </a:p>
        </p:txBody>
      </p:sp>
      <p:sp>
        <p:nvSpPr>
          <p:cNvPr id="3" name="TextBox 2">
            <a:extLst>
              <a:ext uri="{FF2B5EF4-FFF2-40B4-BE49-F238E27FC236}">
                <a16:creationId xmlns:a16="http://schemas.microsoft.com/office/drawing/2014/main" id="{1C545381-9A09-435C-C357-65113ADEBEF3}"/>
              </a:ext>
            </a:extLst>
          </p:cNvPr>
          <p:cNvSpPr txBox="1"/>
          <p:nvPr/>
        </p:nvSpPr>
        <p:spPr>
          <a:xfrm>
            <a:off x="787874" y="4062119"/>
            <a:ext cx="7799866" cy="646331"/>
          </a:xfrm>
          <a:prstGeom prst="rect">
            <a:avLst/>
          </a:prstGeom>
          <a:noFill/>
        </p:spPr>
        <p:txBody>
          <a:bodyPr wrap="square" rtlCol="0">
            <a:spAutoFit/>
          </a:bodyPr>
          <a:lstStyle/>
          <a:p>
            <a:r>
              <a:rPr lang="en-US" sz="1800" b="1" dirty="0">
                <a:solidFill>
                  <a:schemeClr val="tx1"/>
                </a:solidFill>
                <a:latin typeface="Calibri" panose="020F0502020204030204" pitchFamily="34" charset="0"/>
                <a:cs typeface="Calibri" panose="020F0502020204030204" pitchFamily="34" charset="0"/>
              </a:rPr>
              <a:t>T</a:t>
            </a:r>
            <a:r>
              <a:rPr lang="en" sz="1800" b="1" dirty="0">
                <a:solidFill>
                  <a:schemeClr val="tx1"/>
                </a:solidFill>
                <a:latin typeface="Calibri" panose="020F0502020204030204" pitchFamily="34" charset="0"/>
                <a:cs typeface="Calibri" panose="020F0502020204030204" pitchFamily="34" charset="0"/>
              </a:rPr>
              <a:t>o run the computer.hdl program in hardware simulator we need the hdl codes of CPU and Memory</a:t>
            </a:r>
            <a:endParaRPr lang="en-US" sz="1800" b="1" dirty="0">
              <a:latin typeface="Calibri" panose="020F0502020204030204" pitchFamily="34" charset="0"/>
              <a:cs typeface="Calibri" panose="020F050202020403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BB8AE4B-640B-D51F-2FFC-06B6052BC4B1}"/>
              </a:ext>
            </a:extLst>
          </p:cNvPr>
          <p:cNvSpPr txBox="1"/>
          <p:nvPr/>
        </p:nvSpPr>
        <p:spPr>
          <a:xfrm>
            <a:off x="3977640" y="91574"/>
            <a:ext cx="1188720" cy="40011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2000" b="1" dirty="0" err="1">
                <a:effectLst>
                  <a:outerShdw blurRad="50800" dist="38100" dir="16200000" rotWithShape="0">
                    <a:prstClr val="black">
                      <a:alpha val="40000"/>
                    </a:prstClr>
                  </a:outerShdw>
                </a:effectLst>
                <a:latin typeface="Trebuchet MS" panose="020B0603020202020204" pitchFamily="34" charset="0"/>
              </a:rPr>
              <a:t>CPU.hdl</a:t>
            </a:r>
            <a:endParaRPr lang="en-US" sz="2000" b="1" dirty="0">
              <a:effectLst>
                <a:outerShdw blurRad="50800" dist="38100" dir="16200000" rotWithShape="0">
                  <a:prstClr val="black">
                    <a:alpha val="40000"/>
                  </a:prstClr>
                </a:outerShdw>
              </a:effectLst>
              <a:latin typeface="Trebuchet MS" panose="020B0603020202020204" pitchFamily="34" charset="0"/>
            </a:endParaRPr>
          </a:p>
        </p:txBody>
      </p:sp>
      <p:pic>
        <p:nvPicPr>
          <p:cNvPr id="3" name="Picture 2">
            <a:extLst>
              <a:ext uri="{FF2B5EF4-FFF2-40B4-BE49-F238E27FC236}">
                <a16:creationId xmlns:a16="http://schemas.microsoft.com/office/drawing/2014/main" id="{D16540B0-B4DD-6866-7594-E0849B54EA72}"/>
              </a:ext>
            </a:extLst>
          </p:cNvPr>
          <p:cNvPicPr>
            <a:picLocks noChangeAspect="1"/>
          </p:cNvPicPr>
          <p:nvPr/>
        </p:nvPicPr>
        <p:blipFill>
          <a:blip r:embed="rId2"/>
          <a:stretch>
            <a:fillRect/>
          </a:stretch>
        </p:blipFill>
        <p:spPr>
          <a:xfrm>
            <a:off x="2029748" y="632460"/>
            <a:ext cx="5084504" cy="43104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416544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805F4E-7C41-9ED6-BB25-2F7183C4D067}"/>
              </a:ext>
            </a:extLst>
          </p:cNvPr>
          <p:cNvPicPr>
            <a:picLocks noChangeAspect="1"/>
          </p:cNvPicPr>
          <p:nvPr/>
        </p:nvPicPr>
        <p:blipFill rotWithShape="1">
          <a:blip r:embed="rId2"/>
          <a:srcRect b="3347"/>
          <a:stretch/>
        </p:blipFill>
        <p:spPr>
          <a:xfrm>
            <a:off x="1843980" y="417711"/>
            <a:ext cx="5456039" cy="43080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996632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28F7D0-42C9-4FBB-F6F8-2C4BA16668D5}"/>
              </a:ext>
            </a:extLst>
          </p:cNvPr>
          <p:cNvSpPr txBox="1"/>
          <p:nvPr/>
        </p:nvSpPr>
        <p:spPr>
          <a:xfrm>
            <a:off x="769620" y="908179"/>
            <a:ext cx="7741920" cy="3976794"/>
          </a:xfrm>
          <a:prstGeom prst="rect">
            <a:avLst/>
          </a:prstGeom>
          <a:noFill/>
          <a:ln>
            <a:solidFill>
              <a:schemeClr val="tx1"/>
            </a:solidFill>
          </a:ln>
        </p:spPr>
        <p:txBody>
          <a:bodyPr wrap="square">
            <a:spAutoFit/>
          </a:bodyPr>
          <a:lstStyle/>
          <a:p>
            <a:pPr marL="0" marR="0" algn="just">
              <a:lnSpc>
                <a:spcPct val="107000"/>
              </a:lnSpc>
              <a:spcBef>
                <a:spcPts val="0"/>
              </a:spcBef>
              <a:spcAft>
                <a:spcPts val="800"/>
              </a:spcAft>
            </a:pPr>
            <a:r>
              <a:rPr lang="en-US"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CHIP Memory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IN in[16], load, address[15];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OUT out[16];</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PARTS: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DMux4Way(in=load, </a:t>
            </a:r>
            <a:r>
              <a:rPr lang="en-US"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sel</a:t>
            </a:r>
            <a:r>
              <a:rPr lang="en-US"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=address[13..14], a=loadram1, b=loadram2, c=</a:t>
            </a:r>
            <a:r>
              <a:rPr lang="en-US"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loadscreen</a:t>
            </a:r>
            <a:r>
              <a:rPr lang="en-US"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d=</a:t>
            </a:r>
            <a:r>
              <a:rPr lang="en-US"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loadkbd</a:t>
            </a:r>
            <a:r>
              <a:rPr lang="en-US"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Or(a=loadram1, b=loadram2, out=</a:t>
            </a:r>
            <a:r>
              <a:rPr lang="en-US"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loadram</a:t>
            </a:r>
            <a:r>
              <a:rPr lang="en-US"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RAM16K(in=in, load=</a:t>
            </a:r>
            <a:r>
              <a:rPr lang="en-US"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loadram</a:t>
            </a:r>
            <a:r>
              <a:rPr lang="en-US"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address=address[0..13], out=</a:t>
            </a:r>
            <a:r>
              <a:rPr lang="en-US"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ramout</a:t>
            </a:r>
            <a:r>
              <a:rPr lang="en-US"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Screen(in=in, load=</a:t>
            </a:r>
            <a:r>
              <a:rPr lang="en-US"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loadscreen</a:t>
            </a:r>
            <a:r>
              <a:rPr lang="en-US"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address=address[0..12], out=</a:t>
            </a:r>
            <a:r>
              <a:rPr lang="en-US"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scrout</a:t>
            </a:r>
            <a:r>
              <a:rPr lang="en-US"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Keyboard(out=</a:t>
            </a:r>
            <a:r>
              <a:rPr lang="en-US"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kbout</a:t>
            </a:r>
            <a:r>
              <a:rPr lang="en-US"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Mux4Way16(a=</a:t>
            </a:r>
            <a:r>
              <a:rPr lang="en-US"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ramout</a:t>
            </a:r>
            <a:r>
              <a:rPr lang="en-US"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b=</a:t>
            </a:r>
            <a:r>
              <a:rPr lang="en-US"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ramout</a:t>
            </a:r>
            <a:r>
              <a:rPr lang="en-US"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c=</a:t>
            </a:r>
            <a:r>
              <a:rPr lang="en-US"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scrout</a:t>
            </a:r>
            <a:r>
              <a:rPr lang="en-US"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d=</a:t>
            </a:r>
            <a:r>
              <a:rPr lang="en-US"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kbout</a:t>
            </a:r>
            <a:r>
              <a:rPr lang="en-US"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sel</a:t>
            </a:r>
            <a:r>
              <a:rPr lang="en-US"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=address[13..14], out=out);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2C3C3711-4E08-9CFF-1653-1B667A3B4649}"/>
              </a:ext>
            </a:extLst>
          </p:cNvPr>
          <p:cNvSpPr txBox="1"/>
          <p:nvPr/>
        </p:nvSpPr>
        <p:spPr>
          <a:xfrm>
            <a:off x="3653790" y="258527"/>
            <a:ext cx="1649730" cy="40011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2000" b="1" dirty="0" err="1">
                <a:latin typeface="Trebuchet MS" panose="020B0603020202020204" pitchFamily="34" charset="0"/>
              </a:rPr>
              <a:t>Memory.hdl</a:t>
            </a:r>
            <a:endParaRPr lang="en-US" sz="2000" b="1" dirty="0">
              <a:latin typeface="Trebuchet MS" panose="020B0603020202020204" pitchFamily="34" charset="0"/>
            </a:endParaRPr>
          </a:p>
        </p:txBody>
      </p:sp>
    </p:spTree>
    <p:extLst>
      <p:ext uri="{BB962C8B-B14F-4D97-AF65-F5344CB8AC3E}">
        <p14:creationId xmlns:p14="http://schemas.microsoft.com/office/powerpoint/2010/main" val="17756202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8" name="Google Shape;4782;p59">
            <a:extLst>
              <a:ext uri="{FF2B5EF4-FFF2-40B4-BE49-F238E27FC236}">
                <a16:creationId xmlns:a16="http://schemas.microsoft.com/office/drawing/2014/main" id="{46D4FC96-8C2D-6C76-785A-DEA24D1F0690}"/>
              </a:ext>
            </a:extLst>
          </p:cNvPr>
          <p:cNvSpPr txBox="1">
            <a:spLocks noGrp="1"/>
          </p:cNvSpPr>
          <p:nvPr>
            <p:ph type="title"/>
          </p:nvPr>
        </p:nvSpPr>
        <p:spPr>
          <a:xfrm>
            <a:off x="584200" y="85661"/>
            <a:ext cx="8129425" cy="479115"/>
          </a:xfrm>
          <a:prstGeom prst="rect">
            <a:avLst/>
          </a:prstGeom>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p>
            <a:pPr marL="0" lvl="0" indent="0" algn="ctr" rtl="0">
              <a:spcBef>
                <a:spcPts val="0"/>
              </a:spcBef>
              <a:spcAft>
                <a:spcPts val="0"/>
              </a:spcAft>
              <a:buNone/>
            </a:pPr>
            <a:r>
              <a:rPr lang="en-US" sz="1800" b="0" dirty="0">
                <a:solidFill>
                  <a:schemeClr val="tx1"/>
                </a:solidFill>
                <a:latin typeface="Trebuchet MS" panose="020B0603020202020204" pitchFamily="34" charset="0"/>
              </a:rPr>
              <a:t>Loading the </a:t>
            </a:r>
            <a:r>
              <a:rPr lang="en-US" sz="1800" b="0" dirty="0" err="1">
                <a:solidFill>
                  <a:schemeClr val="tx1"/>
                </a:solidFill>
                <a:latin typeface="Trebuchet MS" panose="020B0603020202020204" pitchFamily="34" charset="0"/>
              </a:rPr>
              <a:t>Computer.hdl</a:t>
            </a:r>
            <a:r>
              <a:rPr lang="en-US" sz="1800" b="0" dirty="0">
                <a:solidFill>
                  <a:schemeClr val="tx1"/>
                </a:solidFill>
                <a:latin typeface="Trebuchet MS" panose="020B0603020202020204" pitchFamily="34" charset="0"/>
              </a:rPr>
              <a:t> in Hardware Simulator</a:t>
            </a:r>
            <a:endParaRPr sz="1800" b="0" dirty="0">
              <a:solidFill>
                <a:schemeClr val="tx1"/>
              </a:solidFill>
              <a:latin typeface="Trebuchet MS" panose="020B0603020202020204" pitchFamily="34" charset="0"/>
            </a:endParaRPr>
          </a:p>
        </p:txBody>
      </p:sp>
      <p:pic>
        <p:nvPicPr>
          <p:cNvPr id="9" name="Picture 8">
            <a:extLst>
              <a:ext uri="{FF2B5EF4-FFF2-40B4-BE49-F238E27FC236}">
                <a16:creationId xmlns:a16="http://schemas.microsoft.com/office/drawing/2014/main" id="{0F2B7F2D-EC1C-2094-EE72-CB7E53584521}"/>
              </a:ext>
            </a:extLst>
          </p:cNvPr>
          <p:cNvPicPr>
            <a:picLocks noChangeAspect="1"/>
          </p:cNvPicPr>
          <p:nvPr/>
        </p:nvPicPr>
        <p:blipFill>
          <a:blip r:embed="rId3"/>
          <a:stretch>
            <a:fillRect/>
          </a:stretch>
        </p:blipFill>
        <p:spPr>
          <a:xfrm>
            <a:off x="1199388" y="624553"/>
            <a:ext cx="6912494" cy="4433286"/>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4" name="Picture 3">
            <a:extLst>
              <a:ext uri="{FF2B5EF4-FFF2-40B4-BE49-F238E27FC236}">
                <a16:creationId xmlns:a16="http://schemas.microsoft.com/office/drawing/2014/main" id="{27680E36-B6DF-FC0D-E98B-85244E5A9BB3}"/>
              </a:ext>
            </a:extLst>
          </p:cNvPr>
          <p:cNvPicPr>
            <a:picLocks noChangeAspect="1"/>
          </p:cNvPicPr>
          <p:nvPr/>
        </p:nvPicPr>
        <p:blipFill rotWithShape="1">
          <a:blip r:embed="rId3"/>
          <a:srcRect l="11829" t="18589" r="7149" b="2306"/>
          <a:stretch/>
        </p:blipFill>
        <p:spPr>
          <a:xfrm>
            <a:off x="5181600" y="637757"/>
            <a:ext cx="2661572" cy="17830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a:extLst>
              <a:ext uri="{FF2B5EF4-FFF2-40B4-BE49-F238E27FC236}">
                <a16:creationId xmlns:a16="http://schemas.microsoft.com/office/drawing/2014/main" id="{9CBD9EEA-930F-2E62-9CF7-401528BF5566}"/>
              </a:ext>
            </a:extLst>
          </p:cNvPr>
          <p:cNvSpPr txBox="1"/>
          <p:nvPr/>
        </p:nvSpPr>
        <p:spPr>
          <a:xfrm>
            <a:off x="762000" y="1125200"/>
            <a:ext cx="3360420" cy="2677656"/>
          </a:xfrm>
          <a:prstGeom prst="rect">
            <a:avLst/>
          </a:prstGeom>
          <a:solidFill>
            <a:schemeClr val="bg1"/>
          </a:solidFill>
          <a:ln>
            <a:solidFill>
              <a:schemeClr val="tx1"/>
            </a:solidFill>
          </a:ln>
        </p:spPr>
        <p:txBody>
          <a:bodyPr wrap="square" rtlCol="0">
            <a:spAutoFit/>
          </a:bodyPr>
          <a:lstStyle/>
          <a:p>
            <a:pPr algn="just"/>
            <a:r>
              <a:rPr lang="en-US" dirty="0">
                <a:latin typeface="Trebuchet MS" panose="020B0603020202020204" pitchFamily="34" charset="0"/>
              </a:rPr>
              <a:t>After loading the </a:t>
            </a:r>
            <a:r>
              <a:rPr lang="en-US" dirty="0" err="1">
                <a:latin typeface="Trebuchet MS" panose="020B0603020202020204" pitchFamily="34" charset="0"/>
              </a:rPr>
              <a:t>computer.hdl</a:t>
            </a:r>
            <a:r>
              <a:rPr lang="en-US" dirty="0">
                <a:latin typeface="Trebuchet MS" panose="020B0603020202020204" pitchFamily="34" charset="0"/>
              </a:rPr>
              <a:t> in hardware simulator, below the screen RAM and ROM parts will appear, because the computer is made up of Memory and CPU.</a:t>
            </a:r>
          </a:p>
          <a:p>
            <a:pPr algn="just"/>
            <a:endParaRPr lang="en-US" dirty="0">
              <a:latin typeface="Trebuchet MS" panose="020B0603020202020204" pitchFamily="34" charset="0"/>
            </a:endParaRPr>
          </a:p>
          <a:p>
            <a:pPr algn="just"/>
            <a:endParaRPr lang="en-US" dirty="0">
              <a:latin typeface="Trebuchet MS" panose="020B0603020202020204" pitchFamily="34" charset="0"/>
            </a:endParaRPr>
          </a:p>
          <a:p>
            <a:pPr algn="just"/>
            <a:r>
              <a:rPr lang="en-US" dirty="0">
                <a:latin typeface="Trebuchet MS" panose="020B0603020202020204" pitchFamily="34" charset="0"/>
              </a:rPr>
              <a:t>In the ROM we need to provide the hack file. By running the code it will only read the file and we will get the required binary part in the RAM.</a:t>
            </a:r>
          </a:p>
          <a:p>
            <a:pPr algn="just"/>
            <a:endParaRPr lang="en-US" dirty="0">
              <a:latin typeface="Trebuchet MS" panose="020B0603020202020204" pitchFamily="34" charset="0"/>
            </a:endParaRPr>
          </a:p>
        </p:txBody>
      </p:sp>
      <p:pic>
        <p:nvPicPr>
          <p:cNvPr id="6" name="Picture 5">
            <a:extLst>
              <a:ext uri="{FF2B5EF4-FFF2-40B4-BE49-F238E27FC236}">
                <a16:creationId xmlns:a16="http://schemas.microsoft.com/office/drawing/2014/main" id="{D7A55482-B648-A507-4FB1-2F0A6D91DBF9}"/>
              </a:ext>
            </a:extLst>
          </p:cNvPr>
          <p:cNvPicPr>
            <a:picLocks noChangeAspect="1"/>
          </p:cNvPicPr>
          <p:nvPr/>
        </p:nvPicPr>
        <p:blipFill>
          <a:blip r:embed="rId4"/>
          <a:stretch>
            <a:fillRect/>
          </a:stretch>
        </p:blipFill>
        <p:spPr>
          <a:xfrm>
            <a:off x="5181600" y="2986114"/>
            <a:ext cx="2661572" cy="18442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780"/>
        <p:cNvGrpSpPr/>
        <p:nvPr/>
      </p:nvGrpSpPr>
      <p:grpSpPr>
        <a:xfrm>
          <a:off x="0" y="0"/>
          <a:ext cx="0" cy="0"/>
          <a:chOff x="0" y="0"/>
          <a:chExt cx="0" cy="0"/>
        </a:xfrm>
      </p:grpSpPr>
      <p:sp>
        <p:nvSpPr>
          <p:cNvPr id="5" name="Title 4">
            <a:extLst>
              <a:ext uri="{FF2B5EF4-FFF2-40B4-BE49-F238E27FC236}">
                <a16:creationId xmlns:a16="http://schemas.microsoft.com/office/drawing/2014/main" id="{D08ADB56-EA0B-4F70-B9EA-B77F5DCF9A55}"/>
              </a:ext>
            </a:extLst>
          </p:cNvPr>
          <p:cNvSpPr>
            <a:spLocks noGrp="1"/>
          </p:cNvSpPr>
          <p:nvPr>
            <p:ph type="title"/>
          </p:nvPr>
        </p:nvSpPr>
        <p:spPr>
          <a:xfrm>
            <a:off x="1715504" y="129989"/>
            <a:ext cx="5712992" cy="542364"/>
          </a:xfr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p>
            <a:pPr algn="ctr">
              <a:buClr>
                <a:schemeClr val="accent1"/>
              </a:buClr>
              <a:buSzPts val="12000"/>
            </a:pPr>
            <a:r>
              <a:rPr lang="en-US" sz="2000" b="0" dirty="0">
                <a:solidFill>
                  <a:schemeClr val="tx1"/>
                </a:solidFill>
                <a:latin typeface="Trebuchet MS" panose="020B0603020202020204" pitchFamily="34" charset="0"/>
              </a:rPr>
              <a:t>After loading the hack file in ROM</a:t>
            </a:r>
          </a:p>
        </p:txBody>
      </p:sp>
      <p:pic>
        <p:nvPicPr>
          <p:cNvPr id="3" name="Picture 2">
            <a:extLst>
              <a:ext uri="{FF2B5EF4-FFF2-40B4-BE49-F238E27FC236}">
                <a16:creationId xmlns:a16="http://schemas.microsoft.com/office/drawing/2014/main" id="{71BB79E6-E032-0E19-8C4D-B0EF36C6D50C}"/>
              </a:ext>
            </a:extLst>
          </p:cNvPr>
          <p:cNvPicPr>
            <a:picLocks noChangeAspect="1"/>
          </p:cNvPicPr>
          <p:nvPr/>
        </p:nvPicPr>
        <p:blipFill>
          <a:blip r:embed="rId3"/>
          <a:stretch>
            <a:fillRect/>
          </a:stretch>
        </p:blipFill>
        <p:spPr>
          <a:xfrm>
            <a:off x="1309803" y="800204"/>
            <a:ext cx="6348298" cy="426709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28" name="TextBox 27">
            <a:extLst>
              <a:ext uri="{FF2B5EF4-FFF2-40B4-BE49-F238E27FC236}">
                <a16:creationId xmlns:a16="http://schemas.microsoft.com/office/drawing/2014/main" id="{6F64B4F6-F98F-ACF3-2C10-034E6892F9C0}"/>
              </a:ext>
            </a:extLst>
          </p:cNvPr>
          <p:cNvSpPr txBox="1"/>
          <p:nvPr/>
        </p:nvSpPr>
        <p:spPr>
          <a:xfrm>
            <a:off x="211089" y="935519"/>
            <a:ext cx="1773555" cy="4093428"/>
          </a:xfrm>
          <a:prstGeom prst="rect">
            <a:avLst/>
          </a:prstGeom>
          <a:noFill/>
        </p:spPr>
        <p:txBody>
          <a:bodyPr wrap="square">
            <a:spAutoFit/>
          </a:bodyPr>
          <a:lstStyle/>
          <a:p>
            <a:r>
              <a:rPr lang="en-US" sz="1300" dirty="0"/>
              <a:t>0000000000100001</a:t>
            </a:r>
          </a:p>
          <a:p>
            <a:r>
              <a:rPr lang="en-US" sz="1300" dirty="0"/>
              <a:t>1110110000010000</a:t>
            </a:r>
          </a:p>
          <a:p>
            <a:r>
              <a:rPr lang="en-US" sz="1300" dirty="0"/>
              <a:t>0000000000000000</a:t>
            </a:r>
          </a:p>
          <a:p>
            <a:r>
              <a:rPr lang="en-US" sz="1300" dirty="0"/>
              <a:t>1111110000100000</a:t>
            </a:r>
          </a:p>
          <a:p>
            <a:r>
              <a:rPr lang="en-US" sz="1300" dirty="0"/>
              <a:t>1110001100001000</a:t>
            </a:r>
          </a:p>
          <a:p>
            <a:r>
              <a:rPr lang="en-US" sz="1300" dirty="0"/>
              <a:t>0000000000000000</a:t>
            </a:r>
          </a:p>
          <a:p>
            <a:r>
              <a:rPr lang="en-US" sz="1300" dirty="0"/>
              <a:t>1111110111001000</a:t>
            </a:r>
          </a:p>
          <a:p>
            <a:r>
              <a:rPr lang="en-US" sz="1300" dirty="0"/>
              <a:t>0000000001000101</a:t>
            </a:r>
          </a:p>
          <a:p>
            <a:r>
              <a:rPr lang="en-US" sz="1300" dirty="0"/>
              <a:t>1110110000010000</a:t>
            </a:r>
          </a:p>
          <a:p>
            <a:r>
              <a:rPr lang="en-US" sz="1300" dirty="0"/>
              <a:t>0000000000000000</a:t>
            </a:r>
          </a:p>
          <a:p>
            <a:r>
              <a:rPr lang="en-US" sz="1300" dirty="0"/>
              <a:t>1111110000100000</a:t>
            </a:r>
          </a:p>
          <a:p>
            <a:r>
              <a:rPr lang="en-US" sz="1300" dirty="0"/>
              <a:t>1110001100001000</a:t>
            </a:r>
          </a:p>
          <a:p>
            <a:r>
              <a:rPr lang="en-US" sz="1300" dirty="0"/>
              <a:t>0000000000000000</a:t>
            </a:r>
          </a:p>
          <a:p>
            <a:r>
              <a:rPr lang="en-US" sz="1300" dirty="0"/>
              <a:t>1111110111001000</a:t>
            </a:r>
          </a:p>
          <a:p>
            <a:r>
              <a:rPr lang="en-US" sz="1300" dirty="0"/>
              <a:t>0000000001101110</a:t>
            </a:r>
          </a:p>
          <a:p>
            <a:r>
              <a:rPr lang="en-US" sz="1300" dirty="0"/>
              <a:t>1110110000010000</a:t>
            </a:r>
          </a:p>
          <a:p>
            <a:r>
              <a:rPr lang="en-US" sz="1300" dirty="0"/>
              <a:t>0000000000000000</a:t>
            </a:r>
          </a:p>
          <a:p>
            <a:r>
              <a:rPr lang="en-US" sz="1300" dirty="0"/>
              <a:t>1111110000100000</a:t>
            </a:r>
          </a:p>
          <a:p>
            <a:r>
              <a:rPr lang="en-US" sz="1300" dirty="0"/>
              <a:t>1110001100001000</a:t>
            </a:r>
          </a:p>
          <a:p>
            <a:r>
              <a:rPr lang="en-US" sz="1300" dirty="0"/>
              <a:t>0000000000000000</a:t>
            </a:r>
          </a:p>
        </p:txBody>
      </p:sp>
      <p:sp>
        <p:nvSpPr>
          <p:cNvPr id="30" name="TextBox 29">
            <a:extLst>
              <a:ext uri="{FF2B5EF4-FFF2-40B4-BE49-F238E27FC236}">
                <a16:creationId xmlns:a16="http://schemas.microsoft.com/office/drawing/2014/main" id="{A2F30189-C293-630A-C94A-12980658C00A}"/>
              </a:ext>
            </a:extLst>
          </p:cNvPr>
          <p:cNvSpPr txBox="1"/>
          <p:nvPr/>
        </p:nvSpPr>
        <p:spPr>
          <a:xfrm>
            <a:off x="1923684" y="915275"/>
            <a:ext cx="1895475" cy="4093428"/>
          </a:xfrm>
          <a:prstGeom prst="rect">
            <a:avLst/>
          </a:prstGeom>
          <a:noFill/>
        </p:spPr>
        <p:txBody>
          <a:bodyPr wrap="square">
            <a:spAutoFit/>
          </a:bodyPr>
          <a:lstStyle/>
          <a:p>
            <a:r>
              <a:rPr lang="en-US" sz="1300" dirty="0"/>
              <a:t>1111110111001000</a:t>
            </a:r>
          </a:p>
          <a:p>
            <a:r>
              <a:rPr lang="en-US" sz="1300" dirty="0"/>
              <a:t>0000000001110100</a:t>
            </a:r>
          </a:p>
          <a:p>
            <a:r>
              <a:rPr lang="en-US" sz="1300" dirty="0"/>
              <a:t>1110110000010000</a:t>
            </a:r>
          </a:p>
          <a:p>
            <a:r>
              <a:rPr lang="en-US" sz="1300" dirty="0"/>
              <a:t>0000000000000000</a:t>
            </a:r>
          </a:p>
          <a:p>
            <a:r>
              <a:rPr lang="en-US" sz="1300" dirty="0"/>
              <a:t>1111110000100000</a:t>
            </a:r>
          </a:p>
          <a:p>
            <a:r>
              <a:rPr lang="en-US" sz="1300" dirty="0"/>
              <a:t>1110001100001000</a:t>
            </a:r>
          </a:p>
          <a:p>
            <a:r>
              <a:rPr lang="en-US" sz="1300" dirty="0"/>
              <a:t>0000000000000000</a:t>
            </a:r>
          </a:p>
          <a:p>
            <a:r>
              <a:rPr lang="en-US" sz="1300" dirty="0"/>
              <a:t>1111110111001000</a:t>
            </a:r>
          </a:p>
          <a:p>
            <a:r>
              <a:rPr lang="en-US" sz="1300" dirty="0"/>
              <a:t>0000000001100101</a:t>
            </a:r>
          </a:p>
          <a:p>
            <a:r>
              <a:rPr lang="en-US" sz="1300" dirty="0"/>
              <a:t>1110110000010000</a:t>
            </a:r>
          </a:p>
          <a:p>
            <a:r>
              <a:rPr lang="en-US" sz="1300" dirty="0"/>
              <a:t>0000000000000000</a:t>
            </a:r>
          </a:p>
          <a:p>
            <a:r>
              <a:rPr lang="en-US" sz="1300" dirty="0"/>
              <a:t>1111110000100000</a:t>
            </a:r>
          </a:p>
          <a:p>
            <a:r>
              <a:rPr lang="en-US" sz="1300" dirty="0"/>
              <a:t>1110001100001000</a:t>
            </a:r>
          </a:p>
          <a:p>
            <a:r>
              <a:rPr lang="en-US" sz="1300" dirty="0"/>
              <a:t>0000000000000000</a:t>
            </a:r>
          </a:p>
          <a:p>
            <a:r>
              <a:rPr lang="en-US" sz="1300" dirty="0"/>
              <a:t>1111110111001000</a:t>
            </a:r>
          </a:p>
          <a:p>
            <a:r>
              <a:rPr lang="en-US" sz="1300" dirty="0"/>
              <a:t>0000000001110010</a:t>
            </a:r>
          </a:p>
          <a:p>
            <a:r>
              <a:rPr lang="en-US" sz="1300" dirty="0"/>
              <a:t>1110110000010000</a:t>
            </a:r>
          </a:p>
          <a:p>
            <a:r>
              <a:rPr lang="en-US" sz="1300" dirty="0"/>
              <a:t>0000000000000000</a:t>
            </a:r>
          </a:p>
          <a:p>
            <a:r>
              <a:rPr lang="en-US" sz="1300" dirty="0"/>
              <a:t>1111110000100000</a:t>
            </a:r>
          </a:p>
          <a:p>
            <a:r>
              <a:rPr lang="en-US" sz="1300" dirty="0"/>
              <a:t>1110001100001000</a:t>
            </a:r>
          </a:p>
        </p:txBody>
      </p:sp>
      <p:sp>
        <p:nvSpPr>
          <p:cNvPr id="32" name="TextBox 31">
            <a:extLst>
              <a:ext uri="{FF2B5EF4-FFF2-40B4-BE49-F238E27FC236}">
                <a16:creationId xmlns:a16="http://schemas.microsoft.com/office/drawing/2014/main" id="{0FCEFFB1-1D49-F728-277C-5D484333AA24}"/>
              </a:ext>
            </a:extLst>
          </p:cNvPr>
          <p:cNvSpPr txBox="1"/>
          <p:nvPr/>
        </p:nvSpPr>
        <p:spPr>
          <a:xfrm>
            <a:off x="3740579" y="927630"/>
            <a:ext cx="1796415" cy="4093428"/>
          </a:xfrm>
          <a:prstGeom prst="rect">
            <a:avLst/>
          </a:prstGeom>
          <a:noFill/>
        </p:spPr>
        <p:txBody>
          <a:bodyPr wrap="square">
            <a:spAutoFit/>
          </a:bodyPr>
          <a:lstStyle/>
          <a:p>
            <a:r>
              <a:rPr lang="en-US" sz="1300" dirty="0"/>
              <a:t>0000000000000000</a:t>
            </a:r>
          </a:p>
          <a:p>
            <a:r>
              <a:rPr lang="en-US" sz="1300" dirty="0"/>
              <a:t>1111110111001000</a:t>
            </a:r>
          </a:p>
          <a:p>
            <a:r>
              <a:rPr lang="en-US" sz="1300" dirty="0"/>
              <a:t>0000000000100000</a:t>
            </a:r>
          </a:p>
          <a:p>
            <a:r>
              <a:rPr lang="en-US" sz="1300" dirty="0"/>
              <a:t>1110110000010000</a:t>
            </a:r>
          </a:p>
          <a:p>
            <a:r>
              <a:rPr lang="en-US" sz="1300" dirty="0"/>
              <a:t>0000000000000000</a:t>
            </a:r>
          </a:p>
          <a:p>
            <a:r>
              <a:rPr lang="en-US" sz="1300" dirty="0"/>
              <a:t>1111110000100000</a:t>
            </a:r>
          </a:p>
          <a:p>
            <a:r>
              <a:rPr lang="en-US" sz="1300" dirty="0"/>
              <a:t>1110001100001000</a:t>
            </a:r>
          </a:p>
          <a:p>
            <a:r>
              <a:rPr lang="en-US" sz="1300" dirty="0"/>
              <a:t>0000000000000000</a:t>
            </a:r>
          </a:p>
          <a:p>
            <a:r>
              <a:rPr lang="en-US" sz="1300" dirty="0"/>
              <a:t>1111110111001000</a:t>
            </a:r>
          </a:p>
          <a:p>
            <a:r>
              <a:rPr lang="en-US" sz="1300" dirty="0"/>
              <a:t>0000000001110100</a:t>
            </a:r>
          </a:p>
          <a:p>
            <a:r>
              <a:rPr lang="en-US" sz="1300" dirty="0"/>
              <a:t>1110110000010000</a:t>
            </a:r>
          </a:p>
          <a:p>
            <a:r>
              <a:rPr lang="en-US" sz="1300" dirty="0"/>
              <a:t>0000000000000000</a:t>
            </a:r>
          </a:p>
          <a:p>
            <a:r>
              <a:rPr lang="en-US" sz="1300" dirty="0"/>
              <a:t>1111110000100000</a:t>
            </a:r>
          </a:p>
          <a:p>
            <a:r>
              <a:rPr lang="en-US" sz="1300" dirty="0"/>
              <a:t>1110001100001000</a:t>
            </a:r>
          </a:p>
          <a:p>
            <a:r>
              <a:rPr lang="en-US" sz="1300" dirty="0"/>
              <a:t>0000000000000000</a:t>
            </a:r>
          </a:p>
          <a:p>
            <a:r>
              <a:rPr lang="en-US" sz="1300" dirty="0"/>
              <a:t>1111110111001000</a:t>
            </a:r>
          </a:p>
          <a:p>
            <a:r>
              <a:rPr lang="en-US" sz="1300" dirty="0"/>
              <a:t>0000000001101000</a:t>
            </a:r>
          </a:p>
          <a:p>
            <a:r>
              <a:rPr lang="en-US" sz="1300" dirty="0"/>
              <a:t>1110110000010000</a:t>
            </a:r>
          </a:p>
          <a:p>
            <a:r>
              <a:rPr lang="en-US" sz="1300" dirty="0"/>
              <a:t>0000000000000000</a:t>
            </a:r>
          </a:p>
          <a:p>
            <a:r>
              <a:rPr lang="en-US" sz="1300" dirty="0"/>
              <a:t>1111110000100000</a:t>
            </a:r>
          </a:p>
        </p:txBody>
      </p:sp>
      <p:sp>
        <p:nvSpPr>
          <p:cNvPr id="34" name="TextBox 33">
            <a:extLst>
              <a:ext uri="{FF2B5EF4-FFF2-40B4-BE49-F238E27FC236}">
                <a16:creationId xmlns:a16="http://schemas.microsoft.com/office/drawing/2014/main" id="{6EB8504A-BB46-421C-AF1E-FCEC3EE03A8E}"/>
              </a:ext>
            </a:extLst>
          </p:cNvPr>
          <p:cNvSpPr txBox="1"/>
          <p:nvPr/>
        </p:nvSpPr>
        <p:spPr>
          <a:xfrm>
            <a:off x="5478894" y="935520"/>
            <a:ext cx="1796415" cy="4093428"/>
          </a:xfrm>
          <a:prstGeom prst="rect">
            <a:avLst/>
          </a:prstGeom>
          <a:noFill/>
        </p:spPr>
        <p:txBody>
          <a:bodyPr wrap="square">
            <a:spAutoFit/>
          </a:bodyPr>
          <a:lstStyle/>
          <a:p>
            <a:r>
              <a:rPr lang="en-US" sz="1300" dirty="0"/>
              <a:t>1110001100001000</a:t>
            </a:r>
          </a:p>
          <a:p>
            <a:r>
              <a:rPr lang="en-US" sz="1300" dirty="0"/>
              <a:t>0000000000000000</a:t>
            </a:r>
          </a:p>
          <a:p>
            <a:r>
              <a:rPr lang="en-US" sz="1300" dirty="0"/>
              <a:t>1111110111001000</a:t>
            </a:r>
          </a:p>
          <a:p>
            <a:r>
              <a:rPr lang="en-US" sz="1300" dirty="0"/>
              <a:t>0000000001100101</a:t>
            </a:r>
          </a:p>
          <a:p>
            <a:r>
              <a:rPr lang="en-US" sz="1300" dirty="0"/>
              <a:t>1110110000010000</a:t>
            </a:r>
          </a:p>
          <a:p>
            <a:r>
              <a:rPr lang="en-US" sz="1300" dirty="0"/>
              <a:t>0000000000000000</a:t>
            </a:r>
          </a:p>
          <a:p>
            <a:r>
              <a:rPr lang="en-US" sz="1300" dirty="0"/>
              <a:t>1111110000100000</a:t>
            </a:r>
          </a:p>
          <a:p>
            <a:r>
              <a:rPr lang="en-US" sz="1300" dirty="0"/>
              <a:t>1110001100001000</a:t>
            </a:r>
          </a:p>
          <a:p>
            <a:r>
              <a:rPr lang="en-US" sz="1300" dirty="0"/>
              <a:t>0000000000000000</a:t>
            </a:r>
          </a:p>
          <a:p>
            <a:r>
              <a:rPr lang="en-US" sz="1300" dirty="0"/>
              <a:t>1111110111001000</a:t>
            </a:r>
          </a:p>
          <a:p>
            <a:r>
              <a:rPr lang="en-US" sz="1300" dirty="0"/>
              <a:t>0000000000100000</a:t>
            </a:r>
          </a:p>
          <a:p>
            <a:r>
              <a:rPr lang="en-US" sz="1300" dirty="0"/>
              <a:t>1110110000010000</a:t>
            </a:r>
          </a:p>
          <a:p>
            <a:r>
              <a:rPr lang="en-US" sz="1300" dirty="0"/>
              <a:t>0000000000000000</a:t>
            </a:r>
          </a:p>
          <a:p>
            <a:r>
              <a:rPr lang="en-US" sz="1300" dirty="0"/>
              <a:t>1111110000100000</a:t>
            </a:r>
          </a:p>
          <a:p>
            <a:r>
              <a:rPr lang="en-US" sz="1300" dirty="0"/>
              <a:t>1110001100001000</a:t>
            </a:r>
          </a:p>
          <a:p>
            <a:r>
              <a:rPr lang="en-US" sz="1300" dirty="0"/>
              <a:t>0000000000000000</a:t>
            </a:r>
          </a:p>
          <a:p>
            <a:r>
              <a:rPr lang="en-US" sz="1300" dirty="0"/>
              <a:t>1111110111001000</a:t>
            </a:r>
          </a:p>
          <a:p>
            <a:r>
              <a:rPr lang="en-US" sz="1300" dirty="0"/>
              <a:t>0000000001101100</a:t>
            </a:r>
          </a:p>
          <a:p>
            <a:r>
              <a:rPr lang="en-US" sz="1300" dirty="0"/>
              <a:t>1110110000010000</a:t>
            </a:r>
          </a:p>
          <a:p>
            <a:r>
              <a:rPr lang="en-US" sz="1300" dirty="0"/>
              <a:t>0000000000000000</a:t>
            </a:r>
          </a:p>
        </p:txBody>
      </p:sp>
      <p:sp>
        <p:nvSpPr>
          <p:cNvPr id="36" name="TextBox 35">
            <a:extLst>
              <a:ext uri="{FF2B5EF4-FFF2-40B4-BE49-F238E27FC236}">
                <a16:creationId xmlns:a16="http://schemas.microsoft.com/office/drawing/2014/main" id="{337E0BB9-6A72-9C63-188A-A6C377609F5B}"/>
              </a:ext>
            </a:extLst>
          </p:cNvPr>
          <p:cNvSpPr txBox="1"/>
          <p:nvPr/>
        </p:nvSpPr>
        <p:spPr>
          <a:xfrm>
            <a:off x="7275309" y="927631"/>
            <a:ext cx="2207895" cy="4093428"/>
          </a:xfrm>
          <a:prstGeom prst="rect">
            <a:avLst/>
          </a:prstGeom>
          <a:noFill/>
        </p:spPr>
        <p:txBody>
          <a:bodyPr wrap="square">
            <a:spAutoFit/>
          </a:bodyPr>
          <a:lstStyle/>
          <a:p>
            <a:r>
              <a:rPr lang="en-US" sz="1300" dirty="0"/>
              <a:t>1111110000100000</a:t>
            </a:r>
          </a:p>
          <a:p>
            <a:r>
              <a:rPr lang="en-US" sz="1300" dirty="0"/>
              <a:t>1110001100001000</a:t>
            </a:r>
          </a:p>
          <a:p>
            <a:r>
              <a:rPr lang="en-US" sz="1300" dirty="0"/>
              <a:t>0000000000000000</a:t>
            </a:r>
          </a:p>
          <a:p>
            <a:r>
              <a:rPr lang="en-US" sz="1300" dirty="0"/>
              <a:t>1111110111001000</a:t>
            </a:r>
          </a:p>
          <a:p>
            <a:r>
              <a:rPr lang="en-US" sz="1300" dirty="0"/>
              <a:t>0000000001100101</a:t>
            </a:r>
          </a:p>
          <a:p>
            <a:r>
              <a:rPr lang="en-US" sz="1300" dirty="0"/>
              <a:t>1110110000010000</a:t>
            </a:r>
          </a:p>
          <a:p>
            <a:r>
              <a:rPr lang="en-US" sz="1300" dirty="0"/>
              <a:t>0000000000000000</a:t>
            </a:r>
          </a:p>
          <a:p>
            <a:r>
              <a:rPr lang="en-US" sz="1300" dirty="0"/>
              <a:t>1111110000100000</a:t>
            </a:r>
          </a:p>
          <a:p>
            <a:r>
              <a:rPr lang="en-US" sz="1300" dirty="0"/>
              <a:t>1110001100001000</a:t>
            </a:r>
          </a:p>
          <a:p>
            <a:r>
              <a:rPr lang="en-US" sz="1300" dirty="0"/>
              <a:t>0000000000000000</a:t>
            </a:r>
          </a:p>
          <a:p>
            <a:r>
              <a:rPr lang="en-US" sz="1300" dirty="0"/>
              <a:t>1111110111001000</a:t>
            </a:r>
          </a:p>
          <a:p>
            <a:r>
              <a:rPr lang="en-US" sz="1300" dirty="0"/>
              <a:t>0000000001101110</a:t>
            </a:r>
          </a:p>
          <a:p>
            <a:r>
              <a:rPr lang="en-US" sz="1300" dirty="0"/>
              <a:t>1110110000010000</a:t>
            </a:r>
          </a:p>
          <a:p>
            <a:r>
              <a:rPr lang="en-US" sz="1300" dirty="0"/>
              <a:t>0000000000000000</a:t>
            </a:r>
          </a:p>
          <a:p>
            <a:r>
              <a:rPr lang="en-US" sz="1300" dirty="0"/>
              <a:t>1111110000100000</a:t>
            </a:r>
          </a:p>
          <a:p>
            <a:r>
              <a:rPr lang="en-US" sz="1300" dirty="0"/>
              <a:t>1110001100001000</a:t>
            </a:r>
          </a:p>
          <a:p>
            <a:r>
              <a:rPr lang="en-US" sz="1300" dirty="0"/>
              <a:t>0000000000000000</a:t>
            </a:r>
          </a:p>
          <a:p>
            <a:r>
              <a:rPr lang="en-US" sz="1300" dirty="0"/>
              <a:t>1111110111001000</a:t>
            </a:r>
          </a:p>
          <a:p>
            <a:r>
              <a:rPr lang="en-US" sz="1300" dirty="0"/>
              <a:t>0000000001100111</a:t>
            </a:r>
          </a:p>
          <a:p>
            <a:r>
              <a:rPr lang="en-US" sz="1300" dirty="0"/>
              <a:t>1110110000010000</a:t>
            </a:r>
          </a:p>
        </p:txBody>
      </p:sp>
      <p:sp>
        <p:nvSpPr>
          <p:cNvPr id="11" name="Title 4">
            <a:extLst>
              <a:ext uri="{FF2B5EF4-FFF2-40B4-BE49-F238E27FC236}">
                <a16:creationId xmlns:a16="http://schemas.microsoft.com/office/drawing/2014/main" id="{54B1AE0A-562E-5866-2BEE-E1EC19CF1307}"/>
              </a:ext>
            </a:extLst>
          </p:cNvPr>
          <p:cNvSpPr txBox="1">
            <a:spLocks/>
          </p:cNvSpPr>
          <p:nvPr/>
        </p:nvSpPr>
        <p:spPr>
          <a:xfrm>
            <a:off x="1715504" y="129989"/>
            <a:ext cx="5712992" cy="542364"/>
          </a:xfrm>
          <a:prstGeom prst="rect">
            <a:avLst/>
          </a:prstGeom>
        </p:spPr>
        <p:style>
          <a:lnRef idx="1">
            <a:schemeClr val="accent4"/>
          </a:lnRef>
          <a:fillRef idx="3">
            <a:schemeClr val="accent4"/>
          </a:fillRef>
          <a:effectRef idx="2">
            <a:schemeClr val="accent4"/>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buClr>
                <a:schemeClr val="accent1"/>
              </a:buClr>
              <a:buSzPts val="12000"/>
            </a:pPr>
            <a:r>
              <a:rPr lang="en-US" sz="2800" b="1" dirty="0">
                <a:solidFill>
                  <a:schemeClr val="tx1"/>
                </a:solidFill>
                <a:latin typeface="Trebuchet MS" panose="020B0603020202020204" pitchFamily="34" charset="0"/>
              </a:rPr>
              <a:t>HACK File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80"/>
        <p:cNvGrpSpPr/>
        <p:nvPr/>
      </p:nvGrpSpPr>
      <p:grpSpPr>
        <a:xfrm>
          <a:off x="0" y="0"/>
          <a:ext cx="0" cy="0"/>
          <a:chOff x="0" y="0"/>
          <a:chExt cx="0" cy="0"/>
        </a:xfrm>
      </p:grpSpPr>
      <p:pic>
        <p:nvPicPr>
          <p:cNvPr id="4" name="Picture 3">
            <a:extLst>
              <a:ext uri="{FF2B5EF4-FFF2-40B4-BE49-F238E27FC236}">
                <a16:creationId xmlns:a16="http://schemas.microsoft.com/office/drawing/2014/main" id="{660EB608-B440-E544-7E80-83E27528964B}"/>
              </a:ext>
            </a:extLst>
          </p:cNvPr>
          <p:cNvPicPr>
            <a:picLocks noChangeAspect="1"/>
          </p:cNvPicPr>
          <p:nvPr/>
        </p:nvPicPr>
        <p:blipFill>
          <a:blip r:embed="rId3"/>
          <a:stretch>
            <a:fillRect/>
          </a:stretch>
        </p:blipFill>
        <p:spPr>
          <a:xfrm>
            <a:off x="1262070" y="766507"/>
            <a:ext cx="6656379" cy="4376993"/>
          </a:xfrm>
          <a:prstGeom prst="rect">
            <a:avLst/>
          </a:prstGeom>
        </p:spPr>
      </p:pic>
      <p:sp>
        <p:nvSpPr>
          <p:cNvPr id="6" name="Title 4">
            <a:extLst>
              <a:ext uri="{FF2B5EF4-FFF2-40B4-BE49-F238E27FC236}">
                <a16:creationId xmlns:a16="http://schemas.microsoft.com/office/drawing/2014/main" id="{409ECC4A-A2B2-5BB8-C1D6-A2D02C3A693E}"/>
              </a:ext>
            </a:extLst>
          </p:cNvPr>
          <p:cNvSpPr txBox="1">
            <a:spLocks/>
          </p:cNvSpPr>
          <p:nvPr/>
        </p:nvSpPr>
        <p:spPr>
          <a:xfrm>
            <a:off x="1715504" y="129989"/>
            <a:ext cx="5712992" cy="542364"/>
          </a:xfrm>
          <a:prstGeom prst="rect">
            <a:avLst/>
          </a:prstGeom>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Montserrat"/>
              <a:buNone/>
              <a:defRPr sz="3000" b="1" i="0" u="none" strike="noStrike" cap="none">
                <a:solidFill>
                  <a:srgbClr val="FFFFFF"/>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9pPr>
          </a:lstStyle>
          <a:p>
            <a:pPr algn="ctr">
              <a:buClr>
                <a:schemeClr val="accent1"/>
              </a:buClr>
              <a:buSzPts val="12000"/>
            </a:pPr>
            <a:r>
              <a:rPr lang="en-US" sz="2000" b="0" dirty="0">
                <a:solidFill>
                  <a:schemeClr val="tx1"/>
                </a:solidFill>
                <a:latin typeface="Trebuchet MS" panose="020B0603020202020204" pitchFamily="34" charset="0"/>
              </a:rPr>
              <a:t>Running the HACK File in </a:t>
            </a:r>
            <a:r>
              <a:rPr lang="en-US" sz="2000" b="0" dirty="0" err="1">
                <a:solidFill>
                  <a:schemeClr val="tx1"/>
                </a:solidFill>
                <a:latin typeface="Trebuchet MS" panose="020B0603020202020204" pitchFamily="34" charset="0"/>
              </a:rPr>
              <a:t>Computer.hdl</a:t>
            </a:r>
            <a:endParaRPr lang="en-US" sz="2000" b="0" dirty="0">
              <a:solidFill>
                <a:schemeClr val="tx1"/>
              </a:solidFill>
              <a:latin typeface="Trebuchet MS" panose="020B0603020202020204" pitchFamily="34" charset="0"/>
            </a:endParaRPr>
          </a:p>
        </p:txBody>
      </p:sp>
    </p:spTree>
    <p:extLst>
      <p:ext uri="{BB962C8B-B14F-4D97-AF65-F5344CB8AC3E}">
        <p14:creationId xmlns:p14="http://schemas.microsoft.com/office/powerpoint/2010/main" val="36692500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9DD0FB5-63AC-0D21-3508-F1AE7595EC48}"/>
              </a:ext>
            </a:extLst>
          </p:cNvPr>
          <p:cNvPicPr>
            <a:picLocks noChangeAspect="1"/>
          </p:cNvPicPr>
          <p:nvPr/>
        </p:nvPicPr>
        <p:blipFill>
          <a:blip r:embed="rId2"/>
          <a:stretch>
            <a:fillRect/>
          </a:stretch>
        </p:blipFill>
        <p:spPr>
          <a:xfrm>
            <a:off x="1085668" y="1015899"/>
            <a:ext cx="7086964" cy="39118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itle 4">
            <a:extLst>
              <a:ext uri="{FF2B5EF4-FFF2-40B4-BE49-F238E27FC236}">
                <a16:creationId xmlns:a16="http://schemas.microsoft.com/office/drawing/2014/main" id="{6AE87728-1F34-E0B2-23E3-E192B1335E6F}"/>
              </a:ext>
            </a:extLst>
          </p:cNvPr>
          <p:cNvSpPr>
            <a:spLocks noGrp="1"/>
          </p:cNvSpPr>
          <p:nvPr>
            <p:ph type="title"/>
          </p:nvPr>
        </p:nvSpPr>
        <p:spPr>
          <a:xfrm>
            <a:off x="1715504" y="215800"/>
            <a:ext cx="5712992" cy="542364"/>
          </a:xfr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p>
            <a:pPr algn="ctr">
              <a:buClr>
                <a:schemeClr val="accent1"/>
              </a:buClr>
              <a:buSzPts val="12000"/>
            </a:pPr>
            <a:r>
              <a:rPr lang="en-US" sz="2000" dirty="0">
                <a:solidFill>
                  <a:schemeClr val="tx1"/>
                </a:solidFill>
                <a:latin typeface="Trebuchet MS" panose="020B0603020202020204" pitchFamily="34" charset="0"/>
              </a:rPr>
              <a:t>Output</a:t>
            </a:r>
          </a:p>
        </p:txBody>
      </p:sp>
    </p:spTree>
    <p:extLst>
      <p:ext uri="{BB962C8B-B14F-4D97-AF65-F5344CB8AC3E}">
        <p14:creationId xmlns:p14="http://schemas.microsoft.com/office/powerpoint/2010/main" val="3109298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0A35FB0-E092-5345-B697-57363FBC727D}"/>
              </a:ext>
            </a:extLst>
          </p:cNvPr>
          <p:cNvPicPr>
            <a:picLocks noChangeAspect="1"/>
          </p:cNvPicPr>
          <p:nvPr/>
        </p:nvPicPr>
        <p:blipFill rotWithShape="1">
          <a:blip r:embed="rId2"/>
          <a:srcRect b="2566"/>
          <a:stretch/>
        </p:blipFill>
        <p:spPr>
          <a:xfrm>
            <a:off x="1811158" y="1401173"/>
            <a:ext cx="5521683" cy="3518157"/>
          </a:xfrm>
          <a:prstGeom prst="rect">
            <a:avLst/>
          </a:prstGeom>
        </p:spPr>
      </p:pic>
      <p:sp>
        <p:nvSpPr>
          <p:cNvPr id="10" name="Google Shape;320;p38">
            <a:extLst>
              <a:ext uri="{FF2B5EF4-FFF2-40B4-BE49-F238E27FC236}">
                <a16:creationId xmlns:a16="http://schemas.microsoft.com/office/drawing/2014/main" id="{BA5465EA-883D-AF14-9209-377BA9F6F08A}"/>
              </a:ext>
            </a:extLst>
          </p:cNvPr>
          <p:cNvSpPr txBox="1">
            <a:spLocks noGrp="1"/>
          </p:cNvSpPr>
          <p:nvPr>
            <p:ph type="title"/>
          </p:nvPr>
        </p:nvSpPr>
        <p:spPr>
          <a:xfrm>
            <a:off x="67339" y="280525"/>
            <a:ext cx="8995144" cy="5727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800" dirty="0">
                <a:solidFill>
                  <a:schemeClr val="accent1">
                    <a:lumMod val="75000"/>
                  </a:schemeClr>
                </a:solidFill>
              </a:rPr>
              <a:t>The Big Picture</a:t>
            </a:r>
            <a:endParaRPr sz="2800" dirty="0">
              <a:solidFill>
                <a:schemeClr val="accent1">
                  <a:lumMod val="75000"/>
                </a:schemeClr>
              </a:solidFill>
            </a:endParaRPr>
          </a:p>
        </p:txBody>
      </p:sp>
    </p:spTree>
    <p:extLst>
      <p:ext uri="{BB962C8B-B14F-4D97-AF65-F5344CB8AC3E}">
        <p14:creationId xmlns:p14="http://schemas.microsoft.com/office/powerpoint/2010/main" val="18624058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49"/>
          <p:cNvSpPr txBox="1">
            <a:spLocks noGrp="1"/>
          </p:cNvSpPr>
          <p:nvPr>
            <p:ph type="title"/>
          </p:nvPr>
        </p:nvSpPr>
        <p:spPr>
          <a:xfrm>
            <a:off x="1167450" y="1319488"/>
            <a:ext cx="6809100" cy="261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9600" dirty="0">
                <a:latin typeface="Pristina" panose="03060402040406080204" pitchFamily="66" charset="0"/>
              </a:rPr>
              <a:t>Thank </a:t>
            </a:r>
            <a:br>
              <a:rPr lang="en-IN" sz="9600" dirty="0">
                <a:latin typeface="Pristina" panose="03060402040406080204" pitchFamily="66" charset="0"/>
              </a:rPr>
            </a:br>
            <a:r>
              <a:rPr lang="en-IN" sz="9600" dirty="0">
                <a:latin typeface="Pristina" panose="03060402040406080204" pitchFamily="66" charset="0"/>
              </a:rPr>
              <a:t>You</a:t>
            </a:r>
            <a:endParaRPr sz="9600" dirty="0">
              <a:latin typeface="Pristina" panose="03060402040406080204" pitchFamily="66"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F5DBCD8-6CF8-1D99-3B80-B7DD02BEB971}"/>
              </a:ext>
            </a:extLst>
          </p:cNvPr>
          <p:cNvSpPr txBox="1"/>
          <p:nvPr/>
        </p:nvSpPr>
        <p:spPr>
          <a:xfrm>
            <a:off x="5157734" y="702330"/>
            <a:ext cx="3473303" cy="3970318"/>
          </a:xfrm>
          <a:prstGeom prst="rect">
            <a:avLst/>
          </a:prstGeom>
          <a:noFill/>
        </p:spPr>
        <p:txBody>
          <a:bodyPr wrap="square">
            <a:spAutoFit/>
          </a:bodyPr>
          <a:lstStyle/>
          <a:p>
            <a:pPr algn="ctr"/>
            <a:r>
              <a:rPr lang="en-US" sz="1800" dirty="0">
                <a:latin typeface="Avenir Next LT Pro" panose="020B0504020202020204" pitchFamily="34" charset="0"/>
              </a:rPr>
              <a:t>Jack is a simple object-based language. </a:t>
            </a:r>
          </a:p>
          <a:p>
            <a:pPr algn="ctr"/>
            <a:endParaRPr lang="en-US" sz="1800" dirty="0">
              <a:latin typeface="Avenir Next LT Pro" panose="020B0504020202020204" pitchFamily="34" charset="0"/>
            </a:endParaRPr>
          </a:p>
          <a:p>
            <a:pPr algn="ctr"/>
            <a:r>
              <a:rPr lang="en-US" sz="1800" dirty="0">
                <a:latin typeface="Avenir Next LT Pro" panose="020B0504020202020204" pitchFamily="34" charset="0"/>
              </a:rPr>
              <a:t>It has the basic features and flavor of modern languages like Java and C#, with a much simpler syntax and no support for inheritance.</a:t>
            </a:r>
          </a:p>
          <a:p>
            <a:pPr algn="ctr"/>
            <a:endParaRPr lang="en-US" sz="1800" dirty="0">
              <a:latin typeface="Avenir Next LT Pro" panose="020B0504020202020204" pitchFamily="34" charset="0"/>
            </a:endParaRPr>
          </a:p>
          <a:p>
            <a:pPr algn="ctr"/>
            <a:r>
              <a:rPr lang="en-US" sz="1800" dirty="0">
                <a:latin typeface="Avenir Next LT Pro" panose="020B0504020202020204" pitchFamily="34" charset="0"/>
              </a:rPr>
              <a:t>The programmer can write the instructions easily in High Level Language like Jack and it can be compiled using Jack Compiler.</a:t>
            </a:r>
            <a:endParaRPr lang="en-IN" sz="1800" dirty="0">
              <a:latin typeface="Avenir Next LT Pro" panose="020B0504020202020204" pitchFamily="34" charset="0"/>
            </a:endParaRPr>
          </a:p>
        </p:txBody>
      </p:sp>
      <p:sp>
        <p:nvSpPr>
          <p:cNvPr id="14" name="Google Shape;596;p48">
            <a:extLst>
              <a:ext uri="{FF2B5EF4-FFF2-40B4-BE49-F238E27FC236}">
                <a16:creationId xmlns:a16="http://schemas.microsoft.com/office/drawing/2014/main" id="{488670EC-5836-773A-9D1F-8A3D846E5A36}"/>
              </a:ext>
            </a:extLst>
          </p:cNvPr>
          <p:cNvSpPr txBox="1">
            <a:spLocks noGrp="1"/>
          </p:cNvSpPr>
          <p:nvPr>
            <p:ph type="title" idx="2"/>
          </p:nvPr>
        </p:nvSpPr>
        <p:spPr>
          <a:xfrm>
            <a:off x="1830587" y="2209667"/>
            <a:ext cx="1919163" cy="7241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JACK</a:t>
            </a:r>
            <a:br>
              <a:rPr lang="en" sz="4000" dirty="0"/>
            </a:br>
            <a:br>
              <a:rPr lang="en" sz="4000" dirty="0"/>
            </a:br>
            <a:r>
              <a:rPr lang="en" sz="4000" dirty="0"/>
              <a:t>	</a:t>
            </a:r>
            <a:endParaRPr sz="4000" dirty="0"/>
          </a:p>
        </p:txBody>
      </p:sp>
      <p:grpSp>
        <p:nvGrpSpPr>
          <p:cNvPr id="23" name="Google Shape;246;p34">
            <a:extLst>
              <a:ext uri="{FF2B5EF4-FFF2-40B4-BE49-F238E27FC236}">
                <a16:creationId xmlns:a16="http://schemas.microsoft.com/office/drawing/2014/main" id="{DB36C396-0B19-76EF-FBA5-DFCB905F01C0}"/>
              </a:ext>
            </a:extLst>
          </p:cNvPr>
          <p:cNvGrpSpPr/>
          <p:nvPr/>
        </p:nvGrpSpPr>
        <p:grpSpPr>
          <a:xfrm>
            <a:off x="302971" y="1864658"/>
            <a:ext cx="1307917" cy="1527592"/>
            <a:chOff x="238125" y="1617275"/>
            <a:chExt cx="1090750" cy="1273950"/>
          </a:xfrm>
        </p:grpSpPr>
        <p:sp>
          <p:nvSpPr>
            <p:cNvPr id="25" name="Google Shape;247;p34">
              <a:extLst>
                <a:ext uri="{FF2B5EF4-FFF2-40B4-BE49-F238E27FC236}">
                  <a16:creationId xmlns:a16="http://schemas.microsoft.com/office/drawing/2014/main" id="{CBF77630-06BE-D96C-C9ED-0512CC165687}"/>
                </a:ext>
              </a:extLst>
            </p:cNvPr>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 name="Google Shape;248;p34">
              <a:extLst>
                <a:ext uri="{FF2B5EF4-FFF2-40B4-BE49-F238E27FC236}">
                  <a16:creationId xmlns:a16="http://schemas.microsoft.com/office/drawing/2014/main" id="{07CE8143-7269-CFFB-A902-9EE8CF9BEDFB}"/>
                </a:ext>
              </a:extLst>
            </p:cNvPr>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24" name="Google Shape;255;p34">
            <a:extLst>
              <a:ext uri="{FF2B5EF4-FFF2-40B4-BE49-F238E27FC236}">
                <a16:creationId xmlns:a16="http://schemas.microsoft.com/office/drawing/2014/main" id="{5AD7A3C9-886A-217A-C03F-13B23CC05A78}"/>
              </a:ext>
            </a:extLst>
          </p:cNvPr>
          <p:cNvSpPr/>
          <p:nvPr/>
        </p:nvSpPr>
        <p:spPr>
          <a:xfrm>
            <a:off x="776745" y="2328658"/>
            <a:ext cx="360356" cy="358831"/>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0141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9" name="TextBox 8">
            <a:extLst>
              <a:ext uri="{FF2B5EF4-FFF2-40B4-BE49-F238E27FC236}">
                <a16:creationId xmlns:a16="http://schemas.microsoft.com/office/drawing/2014/main" id="{90E9263B-0B68-E02A-7853-1E521C232AEF}"/>
              </a:ext>
            </a:extLst>
          </p:cNvPr>
          <p:cNvSpPr txBox="1"/>
          <p:nvPr/>
        </p:nvSpPr>
        <p:spPr>
          <a:xfrm>
            <a:off x="1183757" y="1602254"/>
            <a:ext cx="6776485" cy="1754326"/>
          </a:xfrm>
          <a:prstGeom prst="rect">
            <a:avLst/>
          </a:prstGeom>
          <a:noFill/>
        </p:spPr>
        <p:txBody>
          <a:bodyPr wrap="square" rtlCol="0">
            <a:spAutoFit/>
          </a:bodyPr>
          <a:lstStyle/>
          <a:p>
            <a:pPr algn="ctr"/>
            <a:r>
              <a:rPr lang="en-IN" sz="5400" dirty="0">
                <a:solidFill>
                  <a:schemeClr val="accent3">
                    <a:lumMod val="50000"/>
                  </a:schemeClr>
                </a:solidFill>
                <a:latin typeface="Arvo" panose="020B0604020202020204" charset="0"/>
              </a:rPr>
              <a:t>String</a:t>
            </a:r>
            <a:r>
              <a:rPr lang="en-IN" sz="5400" dirty="0">
                <a:solidFill>
                  <a:schemeClr val="accent1">
                    <a:lumMod val="75000"/>
                  </a:schemeClr>
                </a:solidFill>
                <a:latin typeface="Arvo" panose="020B0604020202020204" charset="0"/>
              </a:rPr>
              <a:t> Library Implementation</a:t>
            </a:r>
          </a:p>
        </p:txBody>
      </p:sp>
    </p:spTree>
    <p:extLst>
      <p:ext uri="{BB962C8B-B14F-4D97-AF65-F5344CB8AC3E}">
        <p14:creationId xmlns:p14="http://schemas.microsoft.com/office/powerpoint/2010/main" val="2370176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3" name="Title 2">
            <a:extLst>
              <a:ext uri="{FF2B5EF4-FFF2-40B4-BE49-F238E27FC236}">
                <a16:creationId xmlns:a16="http://schemas.microsoft.com/office/drawing/2014/main" id="{1F3ACDED-99C4-744F-6A45-794298A920F5}"/>
              </a:ext>
            </a:extLst>
          </p:cNvPr>
          <p:cNvSpPr>
            <a:spLocks noGrp="1"/>
          </p:cNvSpPr>
          <p:nvPr>
            <p:ph type="title"/>
          </p:nvPr>
        </p:nvSpPr>
        <p:spPr>
          <a:xfrm>
            <a:off x="702899" y="267494"/>
            <a:ext cx="7738200" cy="572700"/>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IN" sz="2800" dirty="0">
                <a:solidFill>
                  <a:schemeClr val="bg1"/>
                </a:solidFill>
                <a:latin typeface="Trebuchet MS" panose="020B0603020202020204" pitchFamily="34" charset="0"/>
              </a:rPr>
              <a:t>String Library Implementation</a:t>
            </a:r>
          </a:p>
        </p:txBody>
      </p:sp>
      <p:sp>
        <p:nvSpPr>
          <p:cNvPr id="2" name="TextBox 1">
            <a:extLst>
              <a:ext uri="{FF2B5EF4-FFF2-40B4-BE49-F238E27FC236}">
                <a16:creationId xmlns:a16="http://schemas.microsoft.com/office/drawing/2014/main" id="{FC4EF42C-A274-A929-EA64-4C2112C2018A}"/>
              </a:ext>
            </a:extLst>
          </p:cNvPr>
          <p:cNvSpPr txBox="1"/>
          <p:nvPr/>
        </p:nvSpPr>
        <p:spPr>
          <a:xfrm>
            <a:off x="6454589" y="2383491"/>
            <a:ext cx="2480132" cy="1770698"/>
          </a:xfrm>
          <a:prstGeom prst="round2Diag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IN" dirty="0">
                <a:solidFill>
                  <a:schemeClr val="tx1"/>
                </a:solidFill>
                <a:latin typeface="Avenir Next LT Pro" panose="020B0504020202020204" pitchFamily="34" charset="0"/>
              </a:rPr>
              <a:t>First a constructor is created to create the String Array.</a:t>
            </a:r>
          </a:p>
          <a:p>
            <a:endParaRPr lang="en-IN" dirty="0">
              <a:solidFill>
                <a:schemeClr val="tx1"/>
              </a:solidFill>
              <a:latin typeface="Avenir Next LT Pro" panose="020B0504020202020204" pitchFamily="34" charset="0"/>
            </a:endParaRPr>
          </a:p>
          <a:p>
            <a:r>
              <a:rPr lang="en-IN" dirty="0">
                <a:solidFill>
                  <a:schemeClr val="tx1"/>
                </a:solidFill>
                <a:latin typeface="Avenir Next LT Pro" panose="020B0504020202020204" pitchFamily="34" charset="0"/>
              </a:rPr>
              <a:t>Constructor is called whenever an object of String Class is created</a:t>
            </a:r>
          </a:p>
        </p:txBody>
      </p:sp>
      <p:pic>
        <p:nvPicPr>
          <p:cNvPr id="5" name="Picture 4">
            <a:extLst>
              <a:ext uri="{FF2B5EF4-FFF2-40B4-BE49-F238E27FC236}">
                <a16:creationId xmlns:a16="http://schemas.microsoft.com/office/drawing/2014/main" id="{824DC7D2-7EAC-56F2-8A0B-4725940F3073}"/>
              </a:ext>
            </a:extLst>
          </p:cNvPr>
          <p:cNvPicPr>
            <a:picLocks noChangeAspect="1"/>
          </p:cNvPicPr>
          <p:nvPr/>
        </p:nvPicPr>
        <p:blipFill>
          <a:blip r:embed="rId3"/>
          <a:stretch>
            <a:fillRect/>
          </a:stretch>
        </p:blipFill>
        <p:spPr>
          <a:xfrm>
            <a:off x="356347" y="1475064"/>
            <a:ext cx="5923575" cy="304987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7" name="Picture 6">
            <a:extLst>
              <a:ext uri="{FF2B5EF4-FFF2-40B4-BE49-F238E27FC236}">
                <a16:creationId xmlns:a16="http://schemas.microsoft.com/office/drawing/2014/main" id="{8AE66D18-3510-96F6-D807-5237172DBB7B}"/>
              </a:ext>
            </a:extLst>
          </p:cNvPr>
          <p:cNvPicPr>
            <a:picLocks noChangeAspect="1"/>
          </p:cNvPicPr>
          <p:nvPr/>
        </p:nvPicPr>
        <p:blipFill>
          <a:blip r:embed="rId3"/>
          <a:stretch>
            <a:fillRect/>
          </a:stretch>
        </p:blipFill>
        <p:spPr>
          <a:xfrm>
            <a:off x="793980" y="759340"/>
            <a:ext cx="5049373" cy="2764208"/>
          </a:xfrm>
          <a:prstGeom prst="rect">
            <a:avLst/>
          </a:prstGeom>
        </p:spPr>
      </p:pic>
      <p:sp>
        <p:nvSpPr>
          <p:cNvPr id="3" name="TextBox 2">
            <a:extLst>
              <a:ext uri="{FF2B5EF4-FFF2-40B4-BE49-F238E27FC236}">
                <a16:creationId xmlns:a16="http://schemas.microsoft.com/office/drawing/2014/main" id="{07DD52DA-0147-451A-0983-2EF2DE0191CC}"/>
              </a:ext>
            </a:extLst>
          </p:cNvPr>
          <p:cNvSpPr txBox="1"/>
          <p:nvPr/>
        </p:nvSpPr>
        <p:spPr>
          <a:xfrm>
            <a:off x="6024283" y="2672602"/>
            <a:ext cx="2480132" cy="1293971"/>
          </a:xfrm>
          <a:prstGeom prst="round2Diag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IN" dirty="0">
                <a:solidFill>
                  <a:schemeClr val="tx1"/>
                </a:solidFill>
                <a:latin typeface="Avenir Next LT Pro" panose="020B0504020202020204" pitchFamily="34" charset="0"/>
              </a:rPr>
              <a:t>Dispose method is created and the command </a:t>
            </a:r>
            <a:r>
              <a:rPr lang="en-IN" i="1" dirty="0">
                <a:solidFill>
                  <a:schemeClr val="accent2">
                    <a:lumMod val="50000"/>
                  </a:schemeClr>
                </a:solidFill>
                <a:latin typeface="Avenir Next LT Pro" panose="020B0504020202020204" pitchFamily="34" charset="0"/>
              </a:rPr>
              <a:t>Memory.deAlloc </a:t>
            </a:r>
            <a:r>
              <a:rPr lang="en-IN" dirty="0">
                <a:solidFill>
                  <a:schemeClr val="tx1"/>
                </a:solidFill>
                <a:latin typeface="Avenir Next LT Pro" panose="020B0504020202020204" pitchFamily="34" charset="0"/>
              </a:rPr>
              <a:t>is used to dispose the object from the RAM.</a:t>
            </a:r>
          </a:p>
        </p:txBody>
      </p:sp>
    </p:spTree>
  </p:cSld>
  <p:clrMapOvr>
    <a:masterClrMapping/>
  </p:clrMapOvr>
</p:sld>
</file>

<file path=ppt/theme/theme1.xml><?xml version="1.0" encoding="utf-8"?>
<a:theme xmlns:a="http://schemas.openxmlformats.org/drawingml/2006/main" name="Livine Meeting by Slidesgo">
  <a:themeElements>
    <a:clrScheme name="Simple Light">
      <a:dk1>
        <a:srgbClr val="000000"/>
      </a:dk1>
      <a:lt1>
        <a:srgbClr val="FFFFFF"/>
      </a:lt1>
      <a:dk2>
        <a:srgbClr val="595959"/>
      </a:dk2>
      <a:lt2>
        <a:srgbClr val="EEEEEE"/>
      </a:lt2>
      <a:accent1>
        <a:srgbClr val="27316F"/>
      </a:accent1>
      <a:accent2>
        <a:srgbClr val="75C4C0"/>
      </a:accent2>
      <a:accent3>
        <a:srgbClr val="FFC800"/>
      </a:accent3>
      <a:accent4>
        <a:srgbClr val="595959"/>
      </a:accent4>
      <a:accent5>
        <a:srgbClr val="C2C2C2"/>
      </a:accent5>
      <a:accent6>
        <a:srgbClr val="F2F2F2"/>
      </a:accent6>
      <a:hlink>
        <a:srgbClr val="75C4C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273</TotalTime>
  <Words>1664</Words>
  <Application>Microsoft Office PowerPoint</Application>
  <PresentationFormat>On-screen Show (16:9)</PresentationFormat>
  <Paragraphs>338</Paragraphs>
  <Slides>50</Slides>
  <Notes>31</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50</vt:i4>
      </vt:variant>
    </vt:vector>
  </HeadingPairs>
  <TitlesOfParts>
    <vt:vector size="68" baseType="lpstr">
      <vt:lpstr>Calisto MT</vt:lpstr>
      <vt:lpstr>Trebuchet MS</vt:lpstr>
      <vt:lpstr>Calibri</vt:lpstr>
      <vt:lpstr>Avenir Next LT Pro</vt:lpstr>
      <vt:lpstr>Microsoft Himalaya</vt:lpstr>
      <vt:lpstr>Microsoft YaHei</vt:lpstr>
      <vt:lpstr>PingFang SC</vt:lpstr>
      <vt:lpstr>Wingdings</vt:lpstr>
      <vt:lpstr>Times New Roman</vt:lpstr>
      <vt:lpstr>Eras Medium ITC</vt:lpstr>
      <vt:lpstr>Arvo</vt:lpstr>
      <vt:lpstr>Minion Pro</vt:lpstr>
      <vt:lpstr>Montserrat</vt:lpstr>
      <vt:lpstr>Arial</vt:lpstr>
      <vt:lpstr>Arial</vt:lpstr>
      <vt:lpstr>Pristina</vt:lpstr>
      <vt:lpstr>Verdana</vt:lpstr>
      <vt:lpstr>Livine Meeting by Slidesgo</vt:lpstr>
      <vt:lpstr>EOC -2  Term Project</vt:lpstr>
      <vt:lpstr>Group Members</vt:lpstr>
      <vt:lpstr>Implementation Agenda</vt:lpstr>
      <vt:lpstr>Implement the following String library functions in Jack</vt:lpstr>
      <vt:lpstr>The Big Picture</vt:lpstr>
      <vt:lpstr>JACK   </vt:lpstr>
      <vt:lpstr>PowerPoint Presentation</vt:lpstr>
      <vt:lpstr>String Library Implementation</vt:lpstr>
      <vt:lpstr>PowerPoint Presentation</vt:lpstr>
      <vt:lpstr>PowerPoint Presentation</vt:lpstr>
      <vt:lpstr>PowerPoint Presentation</vt:lpstr>
      <vt:lpstr>PowerPoint Presentation</vt:lpstr>
      <vt:lpstr>Main file Implementation</vt:lpstr>
      <vt:lpstr>Taking the String input from the user</vt:lpstr>
      <vt:lpstr>charAt()</vt:lpstr>
      <vt:lpstr>eraseLastChar() </vt:lpstr>
      <vt:lpstr>Printing the String after operations and returning it’s current Length</vt:lpstr>
      <vt:lpstr>setCharAt</vt:lpstr>
      <vt:lpstr>PowerPoint Presentation</vt:lpstr>
      <vt:lpstr>If the Length specified by user is 0 following message is printed: </vt:lpstr>
      <vt:lpstr>PowerPoint Presentation</vt:lpstr>
      <vt:lpstr>VM code</vt:lpstr>
      <vt:lpstr>PowerPoint Presentation</vt:lpstr>
      <vt:lpstr>PowerPoint Presentation</vt:lpstr>
      <vt:lpstr>What is an Assembler. ?</vt:lpstr>
      <vt:lpstr>A translator’s perspective </vt:lpstr>
      <vt:lpstr>Types Of Instructions</vt:lpstr>
      <vt:lpstr>PowerPoint Presentation</vt:lpstr>
      <vt:lpstr>The Overall Assembler Logic</vt:lpstr>
      <vt:lpstr> Symbols</vt:lpstr>
      <vt:lpstr>Assembler.PY</vt:lpstr>
      <vt:lpstr>PowerPoint Presentation</vt:lpstr>
      <vt:lpstr>PowerPoint Presentation</vt:lpstr>
      <vt:lpstr>PowerPoint Presentation</vt:lpstr>
      <vt:lpstr>PowerPoint Presentation</vt:lpstr>
      <vt:lpstr>PowerPoint Presentation</vt:lpstr>
      <vt:lpstr>Comparing .hack files </vt:lpstr>
      <vt:lpstr>PART - 3</vt:lpstr>
      <vt:lpstr>HARDWARE SIMULATOR</vt:lpstr>
      <vt:lpstr>    CHIP Computer {     IN reset;     PARTS:          ROM32K(address=pc,out=instruction);          CPU(inM=inM,instruction=instruction,reset=reset,outM=outM,                writeM=writeM,addressM=addressM,pc=pc);          Memory(in=outM,load=writeM,address=addressM,out=inM);  } </vt:lpstr>
      <vt:lpstr>PowerPoint Presentation</vt:lpstr>
      <vt:lpstr>PowerPoint Presentation</vt:lpstr>
      <vt:lpstr>PowerPoint Presentation</vt:lpstr>
      <vt:lpstr>Loading the Computer.hdl in Hardware Simulator</vt:lpstr>
      <vt:lpstr>PowerPoint Presentation</vt:lpstr>
      <vt:lpstr>After loading the hack file in ROM</vt:lpstr>
      <vt:lpstr>PowerPoint Presentation</vt:lpstr>
      <vt:lpstr>PowerPoint Presentation</vt:lpstr>
      <vt:lpstr>Output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EOC -2  Term Project</dc:title>
  <dc:creator>Ramisetty Lakshmi Venkat</dc:creator>
  <cp:lastModifiedBy>Ramisetty Lakshmi Venkat</cp:lastModifiedBy>
  <cp:revision>69</cp:revision>
  <dcterms:modified xsi:type="dcterms:W3CDTF">2022-09-29T14:51:01Z</dcterms:modified>
</cp:coreProperties>
</file>